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95" r:id="rId5"/>
    <p:sldId id="296" r:id="rId6"/>
    <p:sldId id="261" r:id="rId7"/>
    <p:sldId id="297" r:id="rId8"/>
    <p:sldId id="304" r:id="rId9"/>
    <p:sldId id="298" r:id="rId10"/>
    <p:sldId id="302" r:id="rId11"/>
    <p:sldId id="265" r:id="rId12"/>
    <p:sldId id="266" r:id="rId13"/>
    <p:sldId id="269" r:id="rId14"/>
    <p:sldId id="270" r:id="rId15"/>
    <p:sldId id="273" r:id="rId16"/>
    <p:sldId id="276" r:id="rId17"/>
    <p:sldId id="305" r:id="rId18"/>
    <p:sldId id="307" r:id="rId19"/>
    <p:sldId id="279" r:id="rId20"/>
    <p:sldId id="29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CE6"/>
    <a:srgbClr val="98B0C4"/>
    <a:srgbClr val="FF66FF"/>
    <a:srgbClr val="47576E"/>
    <a:srgbClr val="0F0F0F"/>
    <a:srgbClr val="252323"/>
    <a:srgbClr val="E3F34B"/>
    <a:srgbClr val="8A8A8A"/>
    <a:srgbClr val="616161"/>
    <a:srgbClr val="679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 autoAdjust="0"/>
    <p:restoredTop sz="80041" autoAdjust="0"/>
  </p:normalViewPr>
  <p:slideViewPr>
    <p:cSldViewPr snapToGrid="0">
      <p:cViewPr varScale="1">
        <p:scale>
          <a:sx n="100" d="100"/>
          <a:sy n="100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FF8D-9BD2-4833-91E0-E0BD66BCF392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39FAD-6C2C-47BE-B84A-F95DEA629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3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Wang,et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Fcos3d: Fully convolutional one-stage monocular 3d object detection.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Wang,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Detr3d: 3d object detection from multi-view images via 3d-to-2d queries.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Wang, et al: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Probabilistic and geometric depth: Detecting objects in perspective.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39FAD-6C2C-47BE-B84A-F95DEA629E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1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Roddick,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Predicting semantic map representations from images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using pyramid occupancy network.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Roddick,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Orthographic feature transform for monocular 3d object detection.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Saha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Translating images into maps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Philion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et al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.: </a:t>
            </a: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Lift, splat, shoot: Encoding images from arbitrary camera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rigs by implicitly </a:t>
            </a:r>
            <a:r>
              <a:rPr lang="en-US" altLang="zh-CN" sz="12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unprojecting</a:t>
            </a: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to 3d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39FAD-6C2C-47BE-B84A-F95DEA629E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15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39FAD-6C2C-47BE-B84A-F95DEA629E9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39FAD-6C2C-47BE-B84A-F95DEA629E9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63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39FAD-6C2C-47BE-B84A-F95DEA629E9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2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5635D-6C5D-044A-48CA-C288BEBD2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710A9A-636F-400D-F61A-35DE031D8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1B81B-2EF3-BA92-B4FA-DA618D83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6343-F064-47FE-A325-FD8993FC5AB7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80646-39C1-4A57-ED54-E44249CF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570162-08ED-2FC7-AFF8-C5C46C7F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4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3CDEB-263A-1F64-5441-9D03FD55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1E79D8-9572-63CD-5B83-DC7FB5FAA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F6DB9-B629-831B-7C14-8D1ABBB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FCB3-133B-4D0B-80F9-7A41C36E66C9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ED0AA-F3A3-3922-FE8B-4439C909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0DE5D-5552-489F-92A1-4823B75C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9FCDE0-45B4-5A1B-0438-EBB62D79C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F9D6DE-797A-8C38-18D4-A63405DA2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6D606B-6861-5A88-CA46-74D5432D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49976-67EA-4D35-86E3-67318482AA01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E416D-CE93-2363-565D-C1D4EC51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3F0D7-6A67-8FCC-3270-C2BC3B24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3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B32DC-7DD8-9140-38ED-508D875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9E3AB-E749-5D1A-6C94-D15E54762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F563B-AB9B-7F2F-8F8C-B4DEDD64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6D5D-76A2-4EFF-845E-1E4CE0061695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ED7F8-6E55-A830-56B4-5BB897E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B6159A-B5EF-F288-B00D-5CE24C78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0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0C7C-4967-6220-21CC-3A02D290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962CA-0CA7-2DFD-A3AF-A52F9943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A6864B-543C-B061-33ED-B4416579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337E-201A-401B-AAD8-BEFE113A119C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1CFC23-32C9-C812-284B-0F82403E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703B4-F105-3661-1E26-9402F980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71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B7B30-72A6-B309-A5A5-C269D0B1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D6622-2318-BA2B-2FBF-3F11DF613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A5B5F-D55F-B0A5-292C-4C27517C4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D9A69B-2753-4066-321E-FED16D41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2F1B-154D-4037-9631-BAED5AD2CBF0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F9DEE0-49B2-01F3-EF70-388933F3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693404-7DEF-3B91-396A-111E582F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4D79C-B32A-A66B-79AA-C1F949CA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74B5C6-E9E2-1AB0-6671-31926592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B8CCC-9409-830D-BE77-EF7F06CAE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94FAAC-9BFC-3DEE-EEDC-6ED967E10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371359-4561-F52B-489C-5B23AB77B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26DDED-DA2D-D9B8-42FB-14F51780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DCA8-4C0A-4B31-AA87-3364C19B885C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45942B-E95A-34CE-631F-424441F0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862A7F-9472-2EF5-36ED-4D3935F4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0AAF7-4C27-329A-BCD2-CA441D42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F109E1-0603-1481-E4A6-78926182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F37A2-E665-4926-94B5-642189687A1C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220634-8C56-0943-E074-B43476E2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26BA90-651E-36BE-D237-D4F992B4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25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40AEB8-A46A-6A7C-02EE-DDA65FE1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F3BD-6E23-4BDF-9D3C-92358BBB519D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4C1A58-A74A-6B3F-6995-E06813FA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900A3-9730-1C6F-FA05-FF67C2CD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3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8AC98-6537-B492-B013-2C674C7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FE0E6-EBA3-6ADF-A3A9-F9EA8350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82A08C-1B2C-B4D0-CB66-21EF66BE4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747146-7065-E907-24CC-AE12E2C6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5D6E-DE1D-4C7F-8B80-F6733B10C8F6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97BC2-7381-19F0-CD74-89867091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D2026D-D490-1923-8D68-B7C22EA7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1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392AD-5010-2140-7F8F-DBF9BF0E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9241F0-995C-7B76-D746-60EA68BBC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2BFBE7-5C8A-1D6B-4FB9-908D8B26B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1EBAF-9C70-51C5-FE6D-D1128F8D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6B6D5-1BE2-4E66-9B8C-8EF76C5A5874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34109-EE69-4C82-CC8B-FAD5C7C3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E3A03-3766-99C9-C682-CC0527AD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9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1E1E1E"/>
            </a:gs>
            <a:gs pos="0">
              <a:srgbClr val="252323"/>
            </a:gs>
            <a:gs pos="100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5D62EC-F449-3663-2EE2-BFC5CFAA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897FA-0C54-A476-3B67-F1D53CFE8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01F98-B7AE-3560-35C6-CBDE34D8E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3DDBE-EAD3-4B70-B6F2-7EE1183A69D1}" type="datetime1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F2CE6E-C491-449D-82C3-222D285B4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99FA54-F484-8EDC-B02F-93E09E44A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DDBF7-1ED0-4EAD-A912-6D427C2852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9.png"/><Relationship Id="rId7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5.mp4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7.mp4"/><Relationship Id="rId7" Type="http://schemas.openxmlformats.org/officeDocument/2006/relationships/image" Target="../media/image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png"/><Relationship Id="rId4" Type="http://schemas.openxmlformats.org/officeDocument/2006/relationships/image" Target="../media/image8.jpg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ene2">
            <a:hlinkClick r:id="" action="ppaction://media"/>
            <a:extLst>
              <a:ext uri="{FF2B5EF4-FFF2-40B4-BE49-F238E27FC236}">
                <a16:creationId xmlns:a16="http://schemas.microsoft.com/office/drawing/2014/main" id="{3E14A6F5-113E-FC24-ED1E-41D8EC5FB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14000" contrast="-55000"/>
          </a:blip>
          <a:stretch>
            <a:fillRect/>
          </a:stretch>
        </p:blipFill>
        <p:spPr>
          <a:xfrm>
            <a:off x="0" y="0"/>
            <a:ext cx="12200467" cy="33274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F912EF-14C3-4314-BE48-DD7B59B90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200" y="1003299"/>
            <a:ext cx="9144000" cy="14271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gradFill flip="none" rotWithShape="1">
                  <a:gsLst>
                    <a:gs pos="0">
                      <a:srgbClr val="FF66FF"/>
                    </a:gs>
                    <a:gs pos="28000">
                      <a:srgbClr val="00B0F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Ego3RT:</a:t>
            </a:r>
            <a:r>
              <a:rPr lang="en-US" altLang="zh-CN" sz="4800" b="1" dirty="0">
                <a:gradFill flip="none" rotWithShape="1">
                  <a:gsLst>
                    <a:gs pos="0">
                      <a:srgbClr val="00B0F0"/>
                    </a:gs>
                    <a:gs pos="29000">
                      <a:srgbClr val="FF66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Learning Ego 3D Representation as Ray Tracing</a:t>
            </a:r>
            <a:endParaRPr lang="zh-CN" altLang="en-US" sz="48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9A459B-0447-3B5A-1C28-3C92DF57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7" y="4006850"/>
            <a:ext cx="9144000" cy="97155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Jiachen Lu</a:t>
            </a:r>
            <a:r>
              <a:rPr lang="en-US" altLang="zh-CN" b="1" baseline="30000" dirty="0">
                <a:solidFill>
                  <a:schemeClr val="bg1"/>
                </a:solidFill>
              </a:rPr>
              <a:t>1</a:t>
            </a:r>
            <a:r>
              <a:rPr lang="en-US" altLang="zh-CN" b="1" dirty="0">
                <a:solidFill>
                  <a:schemeClr val="bg1"/>
                </a:solidFill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</a:rPr>
              <a:t>Zheyuan</a:t>
            </a:r>
            <a:r>
              <a:rPr lang="en-US" altLang="zh-CN" b="1" dirty="0">
                <a:solidFill>
                  <a:schemeClr val="bg1"/>
                </a:solidFill>
              </a:rPr>
              <a:t> Zhou</a:t>
            </a:r>
            <a:r>
              <a:rPr lang="en-US" altLang="zh-CN" b="1" baseline="30000" dirty="0">
                <a:solidFill>
                  <a:schemeClr val="bg1"/>
                </a:solidFill>
              </a:rPr>
              <a:t>1</a:t>
            </a:r>
            <a:r>
              <a:rPr lang="en-US" altLang="zh-CN" b="1" dirty="0">
                <a:solidFill>
                  <a:schemeClr val="bg1"/>
                </a:solidFill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</a:rPr>
              <a:t>Xiatian</a:t>
            </a:r>
            <a:r>
              <a:rPr lang="en-US" altLang="zh-CN" b="1" dirty="0">
                <a:solidFill>
                  <a:schemeClr val="bg1"/>
                </a:solidFill>
              </a:rPr>
              <a:t> Zhu</a:t>
            </a:r>
            <a:r>
              <a:rPr lang="en-US" altLang="zh-CN" b="1" baseline="30000" dirty="0">
                <a:solidFill>
                  <a:schemeClr val="bg1"/>
                </a:solidFill>
              </a:rPr>
              <a:t>2</a:t>
            </a:r>
            <a:r>
              <a:rPr lang="en-US" altLang="zh-CN" b="1" dirty="0">
                <a:solidFill>
                  <a:schemeClr val="bg1"/>
                </a:solidFill>
              </a:rPr>
              <a:t>, Hang Xu</a:t>
            </a:r>
            <a:r>
              <a:rPr lang="en-US" altLang="zh-CN" b="1" baseline="30000" dirty="0">
                <a:solidFill>
                  <a:schemeClr val="bg1"/>
                </a:solidFill>
              </a:rPr>
              <a:t>3</a:t>
            </a:r>
            <a:r>
              <a:rPr lang="en-US" altLang="zh-CN" b="1" dirty="0">
                <a:solidFill>
                  <a:schemeClr val="bg1"/>
                </a:solidFill>
              </a:rPr>
              <a:t>, Li Zhang</a:t>
            </a:r>
            <a:r>
              <a:rPr lang="en-US" altLang="zh-CN" b="1" baseline="300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2000" baseline="30000" dirty="0">
                <a:solidFill>
                  <a:schemeClr val="bg1"/>
                </a:solidFill>
              </a:rPr>
              <a:t>1</a:t>
            </a:r>
            <a:r>
              <a:rPr lang="en-US" altLang="zh-CN" sz="2000" dirty="0">
                <a:solidFill>
                  <a:schemeClr val="bg1"/>
                </a:solidFill>
              </a:rPr>
              <a:t>Fudan University   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</a:t>
            </a:r>
            <a:r>
              <a:rPr lang="en-US" altLang="zh-CN" sz="2000" dirty="0">
                <a:solidFill>
                  <a:schemeClr val="bg1"/>
                </a:solidFill>
              </a:rPr>
              <a:t>University of Surrey    </a:t>
            </a:r>
            <a:r>
              <a:rPr lang="en-US" altLang="zh-CN" sz="2000" baseline="30000" dirty="0">
                <a:solidFill>
                  <a:schemeClr val="bg1"/>
                </a:solidFill>
              </a:rPr>
              <a:t>3</a:t>
            </a:r>
            <a:r>
              <a:rPr lang="en-US" altLang="zh-CN" sz="2000" dirty="0">
                <a:solidFill>
                  <a:schemeClr val="bg1"/>
                </a:solidFill>
              </a:rPr>
              <a:t>Huawei Noah’s Ark Lab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E6632-8A5E-24DF-6566-EA24B62F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38" y="98422"/>
            <a:ext cx="1701143" cy="10229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6B9ED-8655-6D0C-8D7F-46FA4EF6C4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30" y="5300790"/>
            <a:ext cx="2302238" cy="714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42601B-185F-07EA-CBC9-D11337A24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08" y="5005305"/>
            <a:ext cx="1309455" cy="1305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6406FB-0D9E-9BD7-D482-C95BA8778E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8" r="16372"/>
          <a:stretch/>
        </p:blipFill>
        <p:spPr>
          <a:xfrm>
            <a:off x="7688035" y="5222265"/>
            <a:ext cx="1521758" cy="8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标题 1">
            <a:extLst>
              <a:ext uri="{FF2B5EF4-FFF2-40B4-BE49-F238E27FC236}">
                <a16:creationId xmlns:a16="http://schemas.microsoft.com/office/drawing/2014/main" id="{0811A3FE-CFB5-7D1D-9EE9-3B761EDC1CD8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Back tracing Decoder layers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9842A48-DBD2-E087-8D4E-B3AA41EE81D2}"/>
              </a:ext>
            </a:extLst>
          </p:cNvPr>
          <p:cNvGrpSpPr/>
          <p:nvPr/>
        </p:nvGrpSpPr>
        <p:grpSpPr>
          <a:xfrm>
            <a:off x="4360673" y="5048647"/>
            <a:ext cx="761470" cy="71919"/>
            <a:chOff x="2541120" y="6056854"/>
            <a:chExt cx="761470" cy="71919"/>
          </a:xfrm>
          <a:solidFill>
            <a:schemeClr val="bg1"/>
          </a:solidFill>
        </p:grpSpPr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43ACEDC3-91DD-839E-5E91-C383830E1738}"/>
                </a:ext>
              </a:extLst>
            </p:cNvPr>
            <p:cNvSpPr/>
            <p:nvPr/>
          </p:nvSpPr>
          <p:spPr>
            <a:xfrm>
              <a:off x="2541120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10BBE8D7-A73A-2421-E064-F401EE430C05}"/>
                </a:ext>
              </a:extLst>
            </p:cNvPr>
            <p:cNvSpPr/>
            <p:nvPr/>
          </p:nvSpPr>
          <p:spPr>
            <a:xfrm>
              <a:off x="2885896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34D394F3-5BAC-6608-6E4B-9C838E6D9B25}"/>
                </a:ext>
              </a:extLst>
            </p:cNvPr>
            <p:cNvSpPr/>
            <p:nvPr/>
          </p:nvSpPr>
          <p:spPr>
            <a:xfrm>
              <a:off x="3230671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95BDF368-F51B-AA89-4A5C-93A0565DFE61}"/>
              </a:ext>
            </a:extLst>
          </p:cNvPr>
          <p:cNvGrpSpPr/>
          <p:nvPr/>
        </p:nvGrpSpPr>
        <p:grpSpPr>
          <a:xfrm>
            <a:off x="3999272" y="3715458"/>
            <a:ext cx="1262336" cy="913418"/>
            <a:chOff x="3999272" y="3715458"/>
            <a:chExt cx="1262336" cy="913418"/>
          </a:xfrm>
        </p:grpSpPr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9931B0A9-C560-A307-F35B-1D5454BA2F8C}"/>
                </a:ext>
              </a:extLst>
            </p:cNvPr>
            <p:cNvSpPr/>
            <p:nvPr/>
          </p:nvSpPr>
          <p:spPr>
            <a:xfrm>
              <a:off x="3999272" y="3715458"/>
              <a:ext cx="913418" cy="913418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07A316B7-C93B-9536-3E27-D12182B8FD04}"/>
                </a:ext>
              </a:extLst>
            </p:cNvPr>
            <p:cNvSpPr/>
            <p:nvPr/>
          </p:nvSpPr>
          <p:spPr>
            <a:xfrm>
              <a:off x="4562918" y="380105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CFF23CAB-CECE-4846-1427-CA45F216B008}"/>
                </a:ext>
              </a:extLst>
            </p:cNvPr>
            <p:cNvSpPr/>
            <p:nvPr/>
          </p:nvSpPr>
          <p:spPr>
            <a:xfrm>
              <a:off x="4484734" y="3900878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73DDC109-A433-EE86-EA4F-6E00A1863704}"/>
                </a:ext>
              </a:extLst>
            </p:cNvPr>
            <p:cNvSpPr/>
            <p:nvPr/>
          </p:nvSpPr>
          <p:spPr>
            <a:xfrm>
              <a:off x="4610722" y="3931412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045599FC-D3F1-3E5C-573E-D2C3EFFEB6D8}"/>
                </a:ext>
              </a:extLst>
            </p:cNvPr>
            <p:cNvSpPr/>
            <p:nvPr/>
          </p:nvSpPr>
          <p:spPr>
            <a:xfrm>
              <a:off x="4090298" y="3877661"/>
              <a:ext cx="685064" cy="685064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381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9E202359-BD32-A42D-0DB9-89008E63DCA7}"/>
                </a:ext>
              </a:extLst>
            </p:cNvPr>
            <p:cNvSpPr/>
            <p:nvPr/>
          </p:nvSpPr>
          <p:spPr>
            <a:xfrm>
              <a:off x="4227633" y="4044000"/>
              <a:ext cx="456709" cy="456709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762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F745976D-9A16-83EE-1854-009ED9E4F5EB}"/>
                </a:ext>
              </a:extLst>
            </p:cNvPr>
            <p:cNvSpPr/>
            <p:nvPr/>
          </p:nvSpPr>
          <p:spPr>
            <a:xfrm>
              <a:off x="5147934" y="4285452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0168BDE-7C03-912F-1CA8-0432C50084B0}"/>
                </a:ext>
              </a:extLst>
            </p:cNvPr>
            <p:cNvSpPr/>
            <p:nvPr/>
          </p:nvSpPr>
          <p:spPr>
            <a:xfrm>
              <a:off x="5225608" y="432693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1A9A5712-5563-3BD9-28E3-6BD099521707}"/>
                </a:ext>
              </a:extLst>
            </p:cNvPr>
            <p:cNvSpPr/>
            <p:nvPr/>
          </p:nvSpPr>
          <p:spPr>
            <a:xfrm>
              <a:off x="4839415" y="4027769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5A3AEE02-31B3-F5F5-CB88-3B753DC5A50C}"/>
                </a:ext>
              </a:extLst>
            </p:cNvPr>
            <p:cNvSpPr/>
            <p:nvPr/>
          </p:nvSpPr>
          <p:spPr>
            <a:xfrm>
              <a:off x="4867824" y="4205404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0DEEBAEE-4DD1-BDF4-B938-8C6E3D247DFB}"/>
                </a:ext>
              </a:extLst>
            </p:cNvPr>
            <p:cNvSpPr/>
            <p:nvPr/>
          </p:nvSpPr>
          <p:spPr>
            <a:xfrm>
              <a:off x="4811380" y="410962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A63A707E-074C-8082-8CAD-BBD00095BCF9}"/>
                </a:ext>
              </a:extLst>
            </p:cNvPr>
            <p:cNvSpPr/>
            <p:nvPr/>
          </p:nvSpPr>
          <p:spPr>
            <a:xfrm>
              <a:off x="5205397" y="4213471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20DAF50-566C-3202-CD2A-077182F1BCF9}"/>
              </a:ext>
            </a:extLst>
          </p:cNvPr>
          <p:cNvCxnSpPr>
            <a:cxnSpLocks/>
          </p:cNvCxnSpPr>
          <p:nvPr/>
        </p:nvCxnSpPr>
        <p:spPr>
          <a:xfrm>
            <a:off x="5187152" y="3124580"/>
            <a:ext cx="381102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FBA0BD9D-F14C-F6FE-78EC-B607C1DB5EAD}"/>
              </a:ext>
            </a:extLst>
          </p:cNvPr>
          <p:cNvCxnSpPr>
            <a:cxnSpLocks/>
          </p:cNvCxnSpPr>
          <p:nvPr/>
        </p:nvCxnSpPr>
        <p:spPr>
          <a:xfrm>
            <a:off x="5580860" y="1565601"/>
            <a:ext cx="0" cy="27067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25BC5E7D-C102-3AA5-65CD-3AC2E8C79102}"/>
              </a:ext>
            </a:extLst>
          </p:cNvPr>
          <p:cNvGrpSpPr/>
          <p:nvPr/>
        </p:nvGrpSpPr>
        <p:grpSpPr>
          <a:xfrm>
            <a:off x="3999272" y="2574575"/>
            <a:ext cx="1227632" cy="913418"/>
            <a:chOff x="3999272" y="2574575"/>
            <a:chExt cx="1227632" cy="913418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FEF44935-59CE-0C99-789C-06EE7DF31FB1}"/>
                </a:ext>
              </a:extLst>
            </p:cNvPr>
            <p:cNvSpPr/>
            <p:nvPr/>
          </p:nvSpPr>
          <p:spPr>
            <a:xfrm>
              <a:off x="3999272" y="2574575"/>
              <a:ext cx="913418" cy="913418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77C344CE-B43A-591A-B92D-D585BF2F889C}"/>
                </a:ext>
              </a:extLst>
            </p:cNvPr>
            <p:cNvSpPr/>
            <p:nvPr/>
          </p:nvSpPr>
          <p:spPr>
            <a:xfrm>
              <a:off x="4090298" y="2736778"/>
              <a:ext cx="685064" cy="685064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381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EF8F91FD-6199-5B99-3D71-799F0583C5FF}"/>
                </a:ext>
              </a:extLst>
            </p:cNvPr>
            <p:cNvSpPr/>
            <p:nvPr/>
          </p:nvSpPr>
          <p:spPr>
            <a:xfrm>
              <a:off x="4227633" y="2903117"/>
              <a:ext cx="456709" cy="456709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762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BC2F5FAA-63E5-A09C-892C-56328CB1D888}"/>
                </a:ext>
              </a:extLst>
            </p:cNvPr>
            <p:cNvSpPr/>
            <p:nvPr/>
          </p:nvSpPr>
          <p:spPr>
            <a:xfrm>
              <a:off x="5154904" y="3131465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4B35D118-748D-AEA7-14BA-8656D2D07507}"/>
                </a:ext>
              </a:extLst>
            </p:cNvPr>
            <p:cNvSpPr/>
            <p:nvPr/>
          </p:nvSpPr>
          <p:spPr>
            <a:xfrm>
              <a:off x="5190904" y="3219571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138A012-9FD4-1F8E-9567-74166988E3E1}"/>
                </a:ext>
              </a:extLst>
            </p:cNvPr>
            <p:cNvSpPr/>
            <p:nvPr/>
          </p:nvSpPr>
          <p:spPr>
            <a:xfrm>
              <a:off x="5190904" y="306131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DB9AB33E-9D86-798C-7F78-0150F892B537}"/>
                </a:ext>
              </a:extLst>
            </p:cNvPr>
            <p:cNvSpPr/>
            <p:nvPr/>
          </p:nvSpPr>
          <p:spPr>
            <a:xfrm>
              <a:off x="4757789" y="299922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90A6C245-4DD9-C953-FB1A-A79B1B9E29F0}"/>
                </a:ext>
              </a:extLst>
            </p:cNvPr>
            <p:cNvSpPr/>
            <p:nvPr/>
          </p:nvSpPr>
          <p:spPr>
            <a:xfrm>
              <a:off x="4890877" y="306929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835773E1-7147-019D-E2AC-CC214E033CEF}"/>
                </a:ext>
              </a:extLst>
            </p:cNvPr>
            <p:cNvSpPr/>
            <p:nvPr/>
          </p:nvSpPr>
          <p:spPr>
            <a:xfrm>
              <a:off x="4874583" y="2832213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39301491-E6C1-F0CD-13A3-DDDFE1FC3FF6}"/>
                </a:ext>
              </a:extLst>
            </p:cNvPr>
            <p:cNvSpPr/>
            <p:nvPr/>
          </p:nvSpPr>
          <p:spPr>
            <a:xfrm>
              <a:off x="4357293" y="2751373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8A93B4CC-04BE-0329-D5A8-8BD071736CE7}"/>
                </a:ext>
              </a:extLst>
            </p:cNvPr>
            <p:cNvSpPr/>
            <p:nvPr/>
          </p:nvSpPr>
          <p:spPr>
            <a:xfrm>
              <a:off x="4548181" y="2669344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681338A-6D3E-81E7-3C13-84252DF9257C}"/>
                </a:ext>
              </a:extLst>
            </p:cNvPr>
            <p:cNvSpPr/>
            <p:nvPr/>
          </p:nvSpPr>
          <p:spPr>
            <a:xfrm>
              <a:off x="4455763" y="2824758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C91A8937-0625-4823-2644-16FAD83E2E9A}"/>
              </a:ext>
            </a:extLst>
          </p:cNvPr>
          <p:cNvGrpSpPr/>
          <p:nvPr/>
        </p:nvGrpSpPr>
        <p:grpSpPr>
          <a:xfrm>
            <a:off x="2358874" y="1198649"/>
            <a:ext cx="1801301" cy="727869"/>
            <a:chOff x="446140" y="912507"/>
            <a:chExt cx="1801301" cy="727869"/>
          </a:xfrm>
        </p:grpSpPr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CD477A5C-EADD-A8E2-EEE7-3F1A5D6B6C54}"/>
                </a:ext>
              </a:extLst>
            </p:cNvPr>
            <p:cNvSpPr/>
            <p:nvPr/>
          </p:nvSpPr>
          <p:spPr>
            <a:xfrm>
              <a:off x="948148" y="91250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525327FF-08C1-1FCB-3D61-D6D533AF35BE}"/>
                </a:ext>
              </a:extLst>
            </p:cNvPr>
            <p:cNvSpPr/>
            <p:nvPr/>
          </p:nvSpPr>
          <p:spPr>
            <a:xfrm>
              <a:off x="546944" y="144424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56B26999-DBC8-2F91-FFEC-F1929D15889F}"/>
                </a:ext>
              </a:extLst>
            </p:cNvPr>
            <p:cNvSpPr/>
            <p:nvPr/>
          </p:nvSpPr>
          <p:spPr>
            <a:xfrm>
              <a:off x="652186" y="142678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674D65A5-799D-ADAC-7869-96D6027E6ED3}"/>
                </a:ext>
              </a:extLst>
            </p:cNvPr>
            <p:cNvSpPr/>
            <p:nvPr/>
          </p:nvSpPr>
          <p:spPr>
            <a:xfrm>
              <a:off x="748842" y="140824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C9AF8A99-2591-D4B0-750A-8BABA55DD781}"/>
                </a:ext>
              </a:extLst>
            </p:cNvPr>
            <p:cNvSpPr/>
            <p:nvPr/>
          </p:nvSpPr>
          <p:spPr>
            <a:xfrm>
              <a:off x="1002148" y="9471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BB17410A-96DE-3751-1F1A-3B756B85BAA9}"/>
                </a:ext>
              </a:extLst>
            </p:cNvPr>
            <p:cNvSpPr/>
            <p:nvPr/>
          </p:nvSpPr>
          <p:spPr>
            <a:xfrm>
              <a:off x="1038148" y="9848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BD212C76-9796-1AAB-7096-0D016B4E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140" y="994937"/>
              <a:ext cx="1801301" cy="645439"/>
            </a:xfrm>
            <a:prstGeom prst="rect">
              <a:avLst/>
            </a:prstGeom>
          </p:spPr>
        </p:pic>
      </p:grp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E3A3B3D3-E984-B1CD-059C-2F3484D5EE6A}"/>
              </a:ext>
            </a:extLst>
          </p:cNvPr>
          <p:cNvCxnSpPr>
            <a:cxnSpLocks/>
          </p:cNvCxnSpPr>
          <p:nvPr/>
        </p:nvCxnSpPr>
        <p:spPr>
          <a:xfrm>
            <a:off x="5303018" y="3285152"/>
            <a:ext cx="19035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23076809-A060-2ED9-CD6F-85EB70BC2C9F}"/>
              </a:ext>
            </a:extLst>
          </p:cNvPr>
          <p:cNvCxnSpPr>
            <a:cxnSpLocks/>
          </p:cNvCxnSpPr>
          <p:nvPr/>
        </p:nvCxnSpPr>
        <p:spPr>
          <a:xfrm>
            <a:off x="5304605" y="4400536"/>
            <a:ext cx="19035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直接连接符 289">
            <a:extLst>
              <a:ext uri="{FF2B5EF4-FFF2-40B4-BE49-F238E27FC236}">
                <a16:creationId xmlns:a16="http://schemas.microsoft.com/office/drawing/2014/main" id="{9C2E0D2B-1140-C8A9-E4C5-DF5AB1DF1278}"/>
              </a:ext>
            </a:extLst>
          </p:cNvPr>
          <p:cNvCxnSpPr>
            <a:cxnSpLocks/>
          </p:cNvCxnSpPr>
          <p:nvPr/>
        </p:nvCxnSpPr>
        <p:spPr>
          <a:xfrm flipH="1" flipV="1">
            <a:off x="5485434" y="3270012"/>
            <a:ext cx="0" cy="11448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文本框 291">
            <a:extLst>
              <a:ext uri="{FF2B5EF4-FFF2-40B4-BE49-F238E27FC236}">
                <a16:creationId xmlns:a16="http://schemas.microsoft.com/office/drawing/2014/main" id="{6F4469F1-9570-EC5A-2BF3-EA389EE7E322}"/>
              </a:ext>
            </a:extLst>
          </p:cNvPr>
          <p:cNvSpPr txBox="1"/>
          <p:nvPr/>
        </p:nvSpPr>
        <p:spPr>
          <a:xfrm>
            <a:off x="3946463" y="468118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Image features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99DB1335-98BC-B0D0-36E6-AD8164F6131C}"/>
              </a:ext>
            </a:extLst>
          </p:cNvPr>
          <p:cNvSpPr txBox="1"/>
          <p:nvPr/>
        </p:nvSpPr>
        <p:spPr>
          <a:xfrm>
            <a:off x="3818316" y="173585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Imaginary eyes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3575E63D-586B-DD50-E344-B500890BD085}"/>
              </a:ext>
            </a:extLst>
          </p:cNvPr>
          <p:cNvGrpSpPr/>
          <p:nvPr/>
        </p:nvGrpSpPr>
        <p:grpSpPr>
          <a:xfrm>
            <a:off x="5750665" y="1946988"/>
            <a:ext cx="1523999" cy="3373081"/>
            <a:chOff x="5750665" y="1946988"/>
            <a:chExt cx="1523999" cy="3373081"/>
          </a:xfrm>
        </p:grpSpPr>
        <p:sp>
          <p:nvSpPr>
            <p:cNvPr id="312" name="矩形: 圆角 522">
              <a:extLst>
                <a:ext uri="{FF2B5EF4-FFF2-40B4-BE49-F238E27FC236}">
                  <a16:creationId xmlns:a16="http://schemas.microsoft.com/office/drawing/2014/main" id="{08DD34E1-DE8A-774B-9AA4-D40C6AD0B46F}"/>
                </a:ext>
              </a:extLst>
            </p:cNvPr>
            <p:cNvSpPr/>
            <p:nvPr/>
          </p:nvSpPr>
          <p:spPr>
            <a:xfrm>
              <a:off x="5750665" y="1946988"/>
              <a:ext cx="1523999" cy="3373081"/>
            </a:xfrm>
            <a:prstGeom prst="roundRect">
              <a:avLst>
                <a:gd name="adj" fmla="val 8542"/>
              </a:avLst>
            </a:prstGeom>
            <a:solidFill>
              <a:srgbClr val="98B0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i="1" dirty="0"/>
            </a:p>
          </p:txBody>
        </p:sp>
        <p:sp>
          <p:nvSpPr>
            <p:cNvPr id="313" name="矩形: 圆角 527">
              <a:extLst>
                <a:ext uri="{FF2B5EF4-FFF2-40B4-BE49-F238E27FC236}">
                  <a16:creationId xmlns:a16="http://schemas.microsoft.com/office/drawing/2014/main" id="{7C4505FF-CF52-08F0-81B5-916CC680761E}"/>
                </a:ext>
              </a:extLst>
            </p:cNvPr>
            <p:cNvSpPr/>
            <p:nvPr/>
          </p:nvSpPr>
          <p:spPr>
            <a:xfrm>
              <a:off x="5954474" y="4333298"/>
              <a:ext cx="1116381" cy="467245"/>
            </a:xfrm>
            <a:prstGeom prst="roundRect">
              <a:avLst/>
            </a:prstGeom>
            <a:solidFill>
              <a:srgbClr val="D3DE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FFN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68202090-61BC-34B1-6501-2295BC28B51B}"/>
                </a:ext>
              </a:extLst>
            </p:cNvPr>
            <p:cNvGrpSpPr/>
            <p:nvPr/>
          </p:nvGrpSpPr>
          <p:grpSpPr>
            <a:xfrm>
              <a:off x="5954474" y="3334040"/>
              <a:ext cx="1116381" cy="857281"/>
              <a:chOff x="6026437" y="3881673"/>
              <a:chExt cx="1116381" cy="857281"/>
            </a:xfrm>
            <a:solidFill>
              <a:srgbClr val="CDACE6"/>
            </a:solidFill>
          </p:grpSpPr>
          <p:sp>
            <p:nvSpPr>
              <p:cNvPr id="323" name="矩形: 圆角 106">
                <a:extLst>
                  <a:ext uri="{FF2B5EF4-FFF2-40B4-BE49-F238E27FC236}">
                    <a16:creationId xmlns:a16="http://schemas.microsoft.com/office/drawing/2014/main" id="{73A62E77-1ABE-5689-B896-CB0A38AF8B03}"/>
                  </a:ext>
                </a:extLst>
              </p:cNvPr>
              <p:cNvSpPr/>
              <p:nvPr/>
            </p:nvSpPr>
            <p:spPr>
              <a:xfrm>
                <a:off x="6026437" y="3881673"/>
                <a:ext cx="1116381" cy="85728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文本框 323">
                <a:extLst>
                  <a:ext uri="{FF2B5EF4-FFF2-40B4-BE49-F238E27FC236}">
                    <a16:creationId xmlns:a16="http://schemas.microsoft.com/office/drawing/2014/main" id="{6ACA7DC9-9CFA-EFFB-99CD-D8478E12959F}"/>
                  </a:ext>
                </a:extLst>
              </p:cNvPr>
              <p:cNvSpPr txBox="1"/>
              <p:nvPr/>
            </p:nvSpPr>
            <p:spPr>
              <a:xfrm>
                <a:off x="6141493" y="3981701"/>
                <a:ext cx="881203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Multi-view</a:t>
                </a:r>
              </a:p>
              <a:p>
                <a:pPr algn="ctr"/>
                <a:r>
                  <a:rPr lang="en-US" altLang="zh-CN" sz="1200" b="1" dirty="0"/>
                  <a:t>adaptive</a:t>
                </a:r>
              </a:p>
              <a:p>
                <a:pPr algn="ctr"/>
                <a:r>
                  <a:rPr lang="en-US" altLang="zh-CN" sz="1200" b="1" dirty="0"/>
                  <a:t>attention</a:t>
                </a:r>
                <a:endParaRPr lang="zh-CN" altLang="en-US" sz="1400" b="1" dirty="0"/>
              </a:p>
            </p:txBody>
          </p:sp>
        </p:grp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31248F0-46C4-9BF5-EAA3-D54B7B07258F}"/>
                </a:ext>
              </a:extLst>
            </p:cNvPr>
            <p:cNvGrpSpPr/>
            <p:nvPr/>
          </p:nvGrpSpPr>
          <p:grpSpPr>
            <a:xfrm>
              <a:off x="5940713" y="2088364"/>
              <a:ext cx="1143903" cy="1105792"/>
              <a:chOff x="6042243" y="2727419"/>
              <a:chExt cx="1143903" cy="1105792"/>
            </a:xfrm>
          </p:grpSpPr>
          <p:sp>
            <p:nvSpPr>
              <p:cNvPr id="321" name="矩形: 圆角 108">
                <a:extLst>
                  <a:ext uri="{FF2B5EF4-FFF2-40B4-BE49-F238E27FC236}">
                    <a16:creationId xmlns:a16="http://schemas.microsoft.com/office/drawing/2014/main" id="{BE1EEDD3-FF09-8E54-4DE1-E0F0A89A25D1}"/>
                  </a:ext>
                </a:extLst>
              </p:cNvPr>
              <p:cNvSpPr/>
              <p:nvPr/>
            </p:nvSpPr>
            <p:spPr>
              <a:xfrm>
                <a:off x="6056194" y="2727419"/>
                <a:ext cx="1116000" cy="1105792"/>
              </a:xfrm>
              <a:prstGeom prst="roundRect">
                <a:avLst/>
              </a:prstGeom>
              <a:solidFill>
                <a:srgbClr val="D3DE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AB2B72D1-53B9-49AD-4745-AAD2A301FED0}"/>
                  </a:ext>
                </a:extLst>
              </p:cNvPr>
              <p:cNvSpPr txBox="1"/>
              <p:nvPr/>
            </p:nvSpPr>
            <p:spPr>
              <a:xfrm>
                <a:off x="6042243" y="2846452"/>
                <a:ext cx="11439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Deformable</a:t>
                </a:r>
              </a:p>
              <a:p>
                <a:pPr algn="ctr"/>
                <a:r>
                  <a:rPr lang="en-US" altLang="zh-CN" sz="1200" b="1" dirty="0"/>
                  <a:t>attention</a:t>
                </a:r>
              </a:p>
              <a:p>
                <a:pPr algn="ctr"/>
                <a:r>
                  <a:rPr lang="en-US" altLang="zh-CN" sz="1200" b="1" dirty="0"/>
                  <a:t>&amp;</a:t>
                </a:r>
              </a:p>
              <a:p>
                <a:pPr algn="ctr"/>
                <a:r>
                  <a:rPr lang="en-US" altLang="zh-CN" sz="1200" b="1" dirty="0"/>
                  <a:t>Polar attention</a:t>
                </a:r>
                <a:endParaRPr lang="zh-CN" altLang="en-US" sz="1400" b="1" dirty="0"/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D5E52098-7E99-67EF-58D0-AB284BE75504}"/>
                </a:ext>
              </a:extLst>
            </p:cNvPr>
            <p:cNvGrpSpPr/>
            <p:nvPr/>
          </p:nvGrpSpPr>
          <p:grpSpPr>
            <a:xfrm>
              <a:off x="5833025" y="4854108"/>
              <a:ext cx="1384396" cy="461665"/>
              <a:chOff x="9082232" y="4045148"/>
              <a:chExt cx="1384396" cy="461665"/>
            </a:xfrm>
          </p:grpSpPr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A234C047-0C8B-15CC-67A9-1ABD18F6DAEF}"/>
                  </a:ext>
                </a:extLst>
              </p:cNvPr>
              <p:cNvSpPr txBox="1"/>
              <p:nvPr/>
            </p:nvSpPr>
            <p:spPr>
              <a:xfrm>
                <a:off x="9082232" y="4045148"/>
                <a:ext cx="1218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Back tracing</a:t>
                </a:r>
              </a:p>
              <a:p>
                <a:pPr algn="ctr"/>
                <a:r>
                  <a:rPr lang="en-US" altLang="zh-CN" sz="1200" b="1" dirty="0"/>
                  <a:t>Decoder layers</a:t>
                </a:r>
                <a:endParaRPr lang="zh-CN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0" name="文本框 319">
                    <a:extLst>
                      <a:ext uri="{FF2B5EF4-FFF2-40B4-BE49-F238E27FC236}">
                        <a16:creationId xmlns:a16="http://schemas.microsoft.com/office/drawing/2014/main" id="{4BEBD69C-1AB5-3192-A0F7-885CEAFE8E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6395" y="4131467"/>
                    <a:ext cx="38023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2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zh-CN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9" name="文本框 198">
                    <a:extLst>
                      <a:ext uri="{FF2B5EF4-FFF2-40B4-BE49-F238E27FC236}">
                        <a16:creationId xmlns:a16="http://schemas.microsoft.com/office/drawing/2014/main" id="{9345FC0C-60AB-1F7E-C790-E8C5926AC8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6395" y="4131467"/>
                    <a:ext cx="380233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5DE08000-C3B2-ABF9-A3D6-0B05755C5E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2664" y="3194156"/>
              <a:ext cx="1" cy="139884"/>
            </a:xfrm>
            <a:prstGeom prst="line">
              <a:avLst/>
            </a:prstGeom>
            <a:ln w="28575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BE464709-6141-2EDE-01A5-C13DC8365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2664" y="4191321"/>
              <a:ext cx="0" cy="141977"/>
            </a:xfrm>
            <a:prstGeom prst="line">
              <a:avLst/>
            </a:prstGeom>
            <a:ln w="28575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C93DE3F6-4C59-9E89-A2EA-AE0C5A922AAF}"/>
              </a:ext>
            </a:extLst>
          </p:cNvPr>
          <p:cNvCxnSpPr>
            <a:cxnSpLocks/>
            <a:stCxn id="321" idx="0"/>
          </p:cNvCxnSpPr>
          <p:nvPr/>
        </p:nvCxnSpPr>
        <p:spPr>
          <a:xfrm flipH="1" flipV="1">
            <a:off x="6503377" y="1364945"/>
            <a:ext cx="0" cy="723419"/>
          </a:xfrm>
          <a:prstGeom prst="line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>
            <a:extLst>
              <a:ext uri="{FF2B5EF4-FFF2-40B4-BE49-F238E27FC236}">
                <a16:creationId xmlns:a16="http://schemas.microsoft.com/office/drawing/2014/main" id="{D05F4252-3706-EFF8-E207-EEFDD760EDFF}"/>
              </a:ext>
            </a:extLst>
          </p:cNvPr>
          <p:cNvCxnSpPr>
            <a:cxnSpLocks/>
          </p:cNvCxnSpPr>
          <p:nvPr/>
        </p:nvCxnSpPr>
        <p:spPr>
          <a:xfrm flipH="1">
            <a:off x="4261946" y="1578839"/>
            <a:ext cx="131863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04E08053-D6F5-DDA4-02FA-C06A5EFC5B22}"/>
              </a:ext>
            </a:extLst>
          </p:cNvPr>
          <p:cNvCxnSpPr>
            <a:cxnSpLocks/>
          </p:cNvCxnSpPr>
          <p:nvPr/>
        </p:nvCxnSpPr>
        <p:spPr>
          <a:xfrm flipV="1">
            <a:off x="4414830" y="1379821"/>
            <a:ext cx="2088547" cy="0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DFD91964-A8E1-6A70-7DC1-BDB631816D51}"/>
              </a:ext>
            </a:extLst>
          </p:cNvPr>
          <p:cNvCxnSpPr>
            <a:cxnSpLocks/>
          </p:cNvCxnSpPr>
          <p:nvPr/>
        </p:nvCxnSpPr>
        <p:spPr>
          <a:xfrm>
            <a:off x="5578312" y="4326930"/>
            <a:ext cx="0" cy="55552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E2419BA3-FE4A-9F1B-66B6-D398823D9D24}"/>
              </a:ext>
            </a:extLst>
          </p:cNvPr>
          <p:cNvCxnSpPr>
            <a:cxnSpLocks/>
          </p:cNvCxnSpPr>
          <p:nvPr/>
        </p:nvCxnSpPr>
        <p:spPr>
          <a:xfrm>
            <a:off x="4775362" y="2923739"/>
            <a:ext cx="791045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7D84E857-05A9-759E-5254-FFC081499078}"/>
              </a:ext>
            </a:extLst>
          </p:cNvPr>
          <p:cNvCxnSpPr>
            <a:cxnSpLocks/>
          </p:cNvCxnSpPr>
          <p:nvPr/>
        </p:nvCxnSpPr>
        <p:spPr>
          <a:xfrm>
            <a:off x="4376856" y="2736778"/>
            <a:ext cx="1192397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47860278-FCB4-479E-C707-11BF2B42DB33}"/>
              </a:ext>
            </a:extLst>
          </p:cNvPr>
          <p:cNvCxnSpPr>
            <a:cxnSpLocks/>
          </p:cNvCxnSpPr>
          <p:nvPr/>
        </p:nvCxnSpPr>
        <p:spPr>
          <a:xfrm>
            <a:off x="5280254" y="4250868"/>
            <a:ext cx="288000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9659C603-3E04-D671-DD2B-5497487F6ED1}"/>
              </a:ext>
            </a:extLst>
          </p:cNvPr>
          <p:cNvCxnSpPr>
            <a:cxnSpLocks/>
          </p:cNvCxnSpPr>
          <p:nvPr/>
        </p:nvCxnSpPr>
        <p:spPr>
          <a:xfrm>
            <a:off x="4865008" y="4050027"/>
            <a:ext cx="701399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B02EC033-AC8B-DB05-EF40-E96950031486}"/>
              </a:ext>
            </a:extLst>
          </p:cNvPr>
          <p:cNvCxnSpPr>
            <a:cxnSpLocks/>
          </p:cNvCxnSpPr>
          <p:nvPr/>
        </p:nvCxnSpPr>
        <p:spPr>
          <a:xfrm>
            <a:off x="4564860" y="3863066"/>
            <a:ext cx="1004393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56E33926-13C0-F896-1189-17EEB91C4D21}"/>
              </a:ext>
            </a:extLst>
          </p:cNvPr>
          <p:cNvCxnSpPr>
            <a:cxnSpLocks/>
          </p:cNvCxnSpPr>
          <p:nvPr/>
        </p:nvCxnSpPr>
        <p:spPr>
          <a:xfrm>
            <a:off x="5488454" y="3807023"/>
            <a:ext cx="45225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Imaginary Eyes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3FCB719-4DCC-AF2A-664E-C47590B22761}"/>
              </a:ext>
            </a:extLst>
          </p:cNvPr>
          <p:cNvGrpSpPr/>
          <p:nvPr/>
        </p:nvGrpSpPr>
        <p:grpSpPr>
          <a:xfrm>
            <a:off x="1390036" y="-134801"/>
            <a:ext cx="9720000" cy="9705487"/>
            <a:chOff x="1755146" y="-213726"/>
            <a:chExt cx="6846743" cy="6931980"/>
          </a:xfrm>
          <a:solidFill>
            <a:schemeClr val="bg1">
              <a:lumMod val="50000"/>
              <a:alpha val="67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183" name="不完整圆 182">
              <a:extLst>
                <a:ext uri="{FF2B5EF4-FFF2-40B4-BE49-F238E27FC236}">
                  <a16:creationId xmlns:a16="http://schemas.microsoft.com/office/drawing/2014/main" id="{9098A88C-9E51-3DC7-4C25-5F287EF4E1AB}"/>
                </a:ext>
              </a:extLst>
            </p:cNvPr>
            <p:cNvSpPr/>
            <p:nvPr/>
          </p:nvSpPr>
          <p:spPr>
            <a:xfrm rot="14100000">
              <a:off x="1934899" y="-213726"/>
              <a:ext cx="6480000" cy="6480000"/>
            </a:xfrm>
            <a:prstGeom prst="pie">
              <a:avLst>
                <a:gd name="adj1" fmla="val 0"/>
                <a:gd name="adj2" fmla="val 42136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不完整圆 183">
              <a:extLst>
                <a:ext uri="{FF2B5EF4-FFF2-40B4-BE49-F238E27FC236}">
                  <a16:creationId xmlns:a16="http://schemas.microsoft.com/office/drawing/2014/main" id="{24CAEB50-406C-6B46-2EBE-54C4A9F6F925}"/>
                </a:ext>
              </a:extLst>
            </p:cNvPr>
            <p:cNvSpPr/>
            <p:nvPr/>
          </p:nvSpPr>
          <p:spPr>
            <a:xfrm rot="17400000">
              <a:off x="2077865" y="-169705"/>
              <a:ext cx="6480000" cy="6480000"/>
            </a:xfrm>
            <a:prstGeom prst="pie">
              <a:avLst>
                <a:gd name="adj1" fmla="val 0"/>
                <a:gd name="adj2" fmla="val 42136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不完整圆 184">
              <a:extLst>
                <a:ext uri="{FF2B5EF4-FFF2-40B4-BE49-F238E27FC236}">
                  <a16:creationId xmlns:a16="http://schemas.microsoft.com/office/drawing/2014/main" id="{8B1FFC35-6801-56A4-20A7-0C7110074B39}"/>
                </a:ext>
              </a:extLst>
            </p:cNvPr>
            <p:cNvSpPr/>
            <p:nvPr/>
          </p:nvSpPr>
          <p:spPr>
            <a:xfrm rot="20700000">
              <a:off x="2121889" y="28600"/>
              <a:ext cx="6480000" cy="6480000"/>
            </a:xfrm>
            <a:prstGeom prst="pie">
              <a:avLst>
                <a:gd name="adj1" fmla="val 0"/>
                <a:gd name="adj2" fmla="val 42136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不完整圆 185">
              <a:extLst>
                <a:ext uri="{FF2B5EF4-FFF2-40B4-BE49-F238E27FC236}">
                  <a16:creationId xmlns:a16="http://schemas.microsoft.com/office/drawing/2014/main" id="{6BB386A6-68B2-313E-12EB-726629D28098}"/>
                </a:ext>
              </a:extLst>
            </p:cNvPr>
            <p:cNvSpPr/>
            <p:nvPr/>
          </p:nvSpPr>
          <p:spPr>
            <a:xfrm rot="10800000">
              <a:off x="1790754" y="-160676"/>
              <a:ext cx="6480000" cy="6480000"/>
            </a:xfrm>
            <a:prstGeom prst="pie">
              <a:avLst>
                <a:gd name="adj1" fmla="val 0"/>
                <a:gd name="adj2" fmla="val 42136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7" name="不完整圆 186">
              <a:extLst>
                <a:ext uri="{FF2B5EF4-FFF2-40B4-BE49-F238E27FC236}">
                  <a16:creationId xmlns:a16="http://schemas.microsoft.com/office/drawing/2014/main" id="{7A1E6AEA-A99C-7B7C-9572-2AC27812AEC5}"/>
                </a:ext>
              </a:extLst>
            </p:cNvPr>
            <p:cNvSpPr/>
            <p:nvPr/>
          </p:nvSpPr>
          <p:spPr>
            <a:xfrm rot="7500000">
              <a:off x="1755146" y="7868"/>
              <a:ext cx="6480000" cy="6480000"/>
            </a:xfrm>
            <a:prstGeom prst="pie">
              <a:avLst>
                <a:gd name="adj1" fmla="val 0"/>
                <a:gd name="adj2" fmla="val 42136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8" name="不完整圆 187">
              <a:extLst>
                <a:ext uri="{FF2B5EF4-FFF2-40B4-BE49-F238E27FC236}">
                  <a16:creationId xmlns:a16="http://schemas.microsoft.com/office/drawing/2014/main" id="{33D85DAB-9574-D4AA-5E0A-E8389E882F2C}"/>
                </a:ext>
              </a:extLst>
            </p:cNvPr>
            <p:cNvSpPr/>
            <p:nvPr/>
          </p:nvSpPr>
          <p:spPr>
            <a:xfrm rot="2100000">
              <a:off x="1924006" y="238254"/>
              <a:ext cx="6480000" cy="6480000"/>
            </a:xfrm>
            <a:prstGeom prst="pie">
              <a:avLst>
                <a:gd name="adj1" fmla="val 0"/>
                <a:gd name="adj2" fmla="val 66083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7EE06FE-1BDA-9E03-3E53-FC536AF27A40}"/>
              </a:ext>
            </a:extLst>
          </p:cNvPr>
          <p:cNvGrpSpPr/>
          <p:nvPr/>
        </p:nvGrpSpPr>
        <p:grpSpPr>
          <a:xfrm>
            <a:off x="5909062" y="4240673"/>
            <a:ext cx="1039550" cy="947054"/>
            <a:chOff x="7554644" y="5262775"/>
            <a:chExt cx="1039550" cy="947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5D699CEA-6DC6-81ED-B143-67E803F587A6}"/>
                    </a:ext>
                  </a:extLst>
                </p:cNvPr>
                <p:cNvSpPr txBox="1"/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5D699CEA-6DC6-81ED-B143-67E803F58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FEB83FE4-6C30-15F3-9A18-BD78982D09D1}"/>
                    </a:ext>
                  </a:extLst>
                </p:cNvPr>
                <p:cNvSpPr txBox="1"/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FEB83FE4-6C30-15F3-9A18-BD78982D0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7178BCC9-8028-66B4-5EE9-7C5704CD40AB}"/>
                </a:ext>
              </a:extLst>
            </p:cNvPr>
            <p:cNvGrpSpPr/>
            <p:nvPr/>
          </p:nvGrpSpPr>
          <p:grpSpPr>
            <a:xfrm rot="21356568">
              <a:off x="7912689" y="5603899"/>
              <a:ext cx="418564" cy="236123"/>
              <a:chOff x="9504178" y="6245643"/>
              <a:chExt cx="418564" cy="236123"/>
            </a:xfrm>
          </p:grpSpPr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108F9447-A319-B187-9018-032C57C2E829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solidFill>
                <a:srgbClr val="0070C0"/>
              </a:solidFill>
            </p:grpSpPr>
            <p:sp>
              <p:nvSpPr>
                <p:cNvPr id="206" name="等腰三角形 255">
                  <a:extLst>
                    <a:ext uri="{FF2B5EF4-FFF2-40B4-BE49-F238E27FC236}">
                      <a16:creationId xmlns:a16="http://schemas.microsoft.com/office/drawing/2014/main" id="{7B33BA68-6852-D6FD-F51D-5A5B9E8720A3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" name="等腰三角形 255">
                  <a:extLst>
                    <a:ext uri="{FF2B5EF4-FFF2-40B4-BE49-F238E27FC236}">
                      <a16:creationId xmlns:a16="http://schemas.microsoft.com/office/drawing/2014/main" id="{7F6E9370-1FDA-8632-CE49-C41ABC4802C9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79986EDE-8FB3-3230-3E98-C89E3CD3EC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45C645F9-A978-107B-EB55-0D832CF30C0C}"/>
                </a:ext>
              </a:extLst>
            </p:cNvPr>
            <p:cNvGrpSpPr/>
            <p:nvPr/>
          </p:nvGrpSpPr>
          <p:grpSpPr>
            <a:xfrm>
              <a:off x="7825554" y="5400587"/>
              <a:ext cx="167092" cy="435437"/>
              <a:chOff x="8016776" y="5800843"/>
              <a:chExt cx="167092" cy="435437"/>
            </a:xfrm>
          </p:grpSpPr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205BA4B2-13ED-2802-86E4-DDD977B54CE9}"/>
                  </a:ext>
                </a:extLst>
              </p:cNvPr>
              <p:cNvGrpSpPr/>
              <p:nvPr/>
            </p:nvGrpSpPr>
            <p:grpSpPr>
              <a:xfrm>
                <a:off x="8016776" y="5800843"/>
                <a:ext cx="167092" cy="275026"/>
                <a:chOff x="7874259" y="3605618"/>
                <a:chExt cx="305960" cy="503596"/>
              </a:xfrm>
              <a:solidFill>
                <a:srgbClr val="FF0000"/>
              </a:solidFill>
            </p:grpSpPr>
            <p:sp>
              <p:nvSpPr>
                <p:cNvPr id="202" name="等腰三角形 255">
                  <a:extLst>
                    <a:ext uri="{FF2B5EF4-FFF2-40B4-BE49-F238E27FC236}">
                      <a16:creationId xmlns:a16="http://schemas.microsoft.com/office/drawing/2014/main" id="{13783A63-9E30-7917-1748-CDBFEC0D69C4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等腰三角形 255">
                  <a:extLst>
                    <a:ext uri="{FF2B5EF4-FFF2-40B4-BE49-F238E27FC236}">
                      <a16:creationId xmlns:a16="http://schemas.microsoft.com/office/drawing/2014/main" id="{86AB17E8-FD5D-1162-BBFB-87AD77B65D68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7DED7377-0CAA-441F-6257-278583906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168" y="6033242"/>
                <a:ext cx="0" cy="20303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CBCA58CA-A8DD-69E6-A282-5AE2DB5F08EF}"/>
                    </a:ext>
                  </a:extLst>
                </p:cNvPr>
                <p:cNvSpPr txBox="1"/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CBCA58CA-A8DD-69E6-A282-5AE2DB5F0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8864FA67-7C8A-B3C7-442B-5EEA4CFAB27B}"/>
                </a:ext>
              </a:extLst>
            </p:cNvPr>
            <p:cNvGrpSpPr/>
            <p:nvPr/>
          </p:nvGrpSpPr>
          <p:grpSpPr>
            <a:xfrm rot="2287321">
              <a:off x="7930094" y="5763240"/>
              <a:ext cx="418564" cy="236123"/>
              <a:chOff x="9504178" y="6245643"/>
              <a:chExt cx="418564" cy="236123"/>
            </a:xfrm>
            <a:solidFill>
              <a:schemeClr val="accent6"/>
            </a:solidFill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ED65F957-8B8F-1562-E4ED-5847478A81BD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grpFill/>
            </p:grpSpPr>
            <p:sp>
              <p:nvSpPr>
                <p:cNvPr id="198" name="等腰三角形 255">
                  <a:extLst>
                    <a:ext uri="{FF2B5EF4-FFF2-40B4-BE49-F238E27FC236}">
                      <a16:creationId xmlns:a16="http://schemas.microsoft.com/office/drawing/2014/main" id="{049E7C30-8FA7-7BBA-2DC1-9BE4B42E303C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9" name="等腰三角形 255">
                  <a:extLst>
                    <a:ext uri="{FF2B5EF4-FFF2-40B4-BE49-F238E27FC236}">
                      <a16:creationId xmlns:a16="http://schemas.microsoft.com/office/drawing/2014/main" id="{86B79A6A-D55A-2395-8FB7-CC78A0735C25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B47243D8-BC9F-6649-D234-813D2581E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49D2DE92-2CD3-E2CD-167C-C46D851FFA6E}"/>
              </a:ext>
            </a:extLst>
          </p:cNvPr>
          <p:cNvCxnSpPr>
            <a:cxnSpLocks/>
          </p:cNvCxnSpPr>
          <p:nvPr/>
        </p:nvCxnSpPr>
        <p:spPr>
          <a:xfrm flipV="1">
            <a:off x="7886954" y="1477013"/>
            <a:ext cx="2555410" cy="1621201"/>
          </a:xfrm>
          <a:prstGeom prst="line">
            <a:avLst/>
          </a:prstGeom>
          <a:ln w="28575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7B2F85C7-14A8-10C6-A609-1530C4676E26}"/>
              </a:ext>
            </a:extLst>
          </p:cNvPr>
          <p:cNvCxnSpPr>
            <a:cxnSpLocks/>
          </p:cNvCxnSpPr>
          <p:nvPr/>
        </p:nvCxnSpPr>
        <p:spPr>
          <a:xfrm>
            <a:off x="1274871" y="3387510"/>
            <a:ext cx="1614973" cy="261820"/>
          </a:xfrm>
          <a:prstGeom prst="line">
            <a:avLst/>
          </a:prstGeom>
          <a:ln w="28575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8DD46170-969B-FA7F-562F-73CDCBE152B8}"/>
              </a:ext>
            </a:extLst>
          </p:cNvPr>
          <p:cNvSpPr/>
          <p:nvPr/>
        </p:nvSpPr>
        <p:spPr>
          <a:xfrm>
            <a:off x="2534401" y="1548411"/>
            <a:ext cx="4268043" cy="2404331"/>
          </a:xfrm>
          <a:prstGeom prst="rect">
            <a:avLst/>
          </a:prstGeom>
          <a:blipFill dpi="0" rotWithShape="1">
            <a:blip r:embed="rId5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8BACA4D-D2FA-D3FD-5266-0ECD73E0ADBE}"/>
              </a:ext>
            </a:extLst>
          </p:cNvPr>
          <p:cNvSpPr/>
          <p:nvPr/>
        </p:nvSpPr>
        <p:spPr>
          <a:xfrm>
            <a:off x="734937" y="2356801"/>
            <a:ext cx="4268043" cy="2404331"/>
          </a:xfrm>
          <a:prstGeom prst="rect">
            <a:avLst/>
          </a:prstGeom>
          <a:blipFill dpi="0" rotWithShape="1">
            <a:blip r:embed="rId6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>
              <a:rot lat="1080000" lon="165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563ED3FC-435F-D4B1-DBCD-67D6CAAC517B}"/>
              </a:ext>
            </a:extLst>
          </p:cNvPr>
          <p:cNvCxnSpPr>
            <a:cxnSpLocks/>
          </p:cNvCxnSpPr>
          <p:nvPr/>
        </p:nvCxnSpPr>
        <p:spPr>
          <a:xfrm>
            <a:off x="2643442" y="3610156"/>
            <a:ext cx="9015539" cy="1360034"/>
          </a:xfrm>
          <a:prstGeom prst="line">
            <a:avLst/>
          </a:prstGeom>
          <a:ln w="28575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DAF88D6-ABD3-946C-B46F-6D88F7405716}"/>
              </a:ext>
            </a:extLst>
          </p:cNvPr>
          <p:cNvGrpSpPr/>
          <p:nvPr/>
        </p:nvGrpSpPr>
        <p:grpSpPr>
          <a:xfrm>
            <a:off x="1274871" y="-510031"/>
            <a:ext cx="9960300" cy="9960300"/>
            <a:chOff x="999180" y="-893147"/>
            <a:chExt cx="9828000" cy="9828000"/>
          </a:xfrm>
          <a:scene3d>
            <a:camera prst="isometricOffAxis2Top"/>
            <a:lightRig rig="threePt" dir="t"/>
          </a:scene3d>
        </p:grpSpPr>
        <p:sp>
          <p:nvSpPr>
            <p:cNvPr id="214" name="弧形 213">
              <a:extLst>
                <a:ext uri="{FF2B5EF4-FFF2-40B4-BE49-F238E27FC236}">
                  <a16:creationId xmlns:a16="http://schemas.microsoft.com/office/drawing/2014/main" id="{6FD92E02-BD25-383F-1B77-DF54AA4F9481}"/>
                </a:ext>
              </a:extLst>
            </p:cNvPr>
            <p:cNvSpPr/>
            <p:nvPr/>
          </p:nvSpPr>
          <p:spPr>
            <a:xfrm>
              <a:off x="999180" y="-893147"/>
              <a:ext cx="9828000" cy="9828000"/>
            </a:xfrm>
            <a:prstGeom prst="arc">
              <a:avLst>
                <a:gd name="adj1" fmla="val 13617834"/>
                <a:gd name="adj2" fmla="val 7088503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弧形 214">
              <a:extLst>
                <a:ext uri="{FF2B5EF4-FFF2-40B4-BE49-F238E27FC236}">
                  <a16:creationId xmlns:a16="http://schemas.microsoft.com/office/drawing/2014/main" id="{60A20097-FDED-DEDF-60D8-B0441315F51F}"/>
                </a:ext>
              </a:extLst>
            </p:cNvPr>
            <p:cNvSpPr/>
            <p:nvPr/>
          </p:nvSpPr>
          <p:spPr>
            <a:xfrm>
              <a:off x="2403180" y="510853"/>
              <a:ext cx="7020000" cy="7020000"/>
            </a:xfrm>
            <a:prstGeom prst="arc">
              <a:avLst>
                <a:gd name="adj1" fmla="val 13604857"/>
                <a:gd name="adj2" fmla="val 7078425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弧形 215">
              <a:extLst>
                <a:ext uri="{FF2B5EF4-FFF2-40B4-BE49-F238E27FC236}">
                  <a16:creationId xmlns:a16="http://schemas.microsoft.com/office/drawing/2014/main" id="{70280EEF-C758-36FB-50D3-F697DD14CB8A}"/>
                </a:ext>
              </a:extLst>
            </p:cNvPr>
            <p:cNvSpPr/>
            <p:nvPr/>
          </p:nvSpPr>
          <p:spPr>
            <a:xfrm>
              <a:off x="1701180" y="-191147"/>
              <a:ext cx="8424000" cy="8424000"/>
            </a:xfrm>
            <a:prstGeom prst="arc">
              <a:avLst>
                <a:gd name="adj1" fmla="val 13640828"/>
                <a:gd name="adj2" fmla="val 7057171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7" name="弧形 216">
              <a:extLst>
                <a:ext uri="{FF2B5EF4-FFF2-40B4-BE49-F238E27FC236}">
                  <a16:creationId xmlns:a16="http://schemas.microsoft.com/office/drawing/2014/main" id="{E4F909E7-A7AF-AB26-277D-0256A79B56F3}"/>
                </a:ext>
              </a:extLst>
            </p:cNvPr>
            <p:cNvSpPr/>
            <p:nvPr/>
          </p:nvSpPr>
          <p:spPr>
            <a:xfrm>
              <a:off x="3105180" y="1212853"/>
              <a:ext cx="5616000" cy="5616000"/>
            </a:xfrm>
            <a:prstGeom prst="arc">
              <a:avLst>
                <a:gd name="adj1" fmla="val 13588562"/>
                <a:gd name="adj2" fmla="val 7021969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弧形 217">
              <a:extLst>
                <a:ext uri="{FF2B5EF4-FFF2-40B4-BE49-F238E27FC236}">
                  <a16:creationId xmlns:a16="http://schemas.microsoft.com/office/drawing/2014/main" id="{A13682BF-2900-60EB-EBAF-5B536B847515}"/>
                </a:ext>
              </a:extLst>
            </p:cNvPr>
            <p:cNvSpPr/>
            <p:nvPr/>
          </p:nvSpPr>
          <p:spPr>
            <a:xfrm>
              <a:off x="3807180" y="1914853"/>
              <a:ext cx="4212000" cy="4212000"/>
            </a:xfrm>
            <a:prstGeom prst="arc">
              <a:avLst>
                <a:gd name="adj1" fmla="val 13560480"/>
                <a:gd name="adj2" fmla="val 7040989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弧形 218">
              <a:extLst>
                <a:ext uri="{FF2B5EF4-FFF2-40B4-BE49-F238E27FC236}">
                  <a16:creationId xmlns:a16="http://schemas.microsoft.com/office/drawing/2014/main" id="{68A24B81-20F9-CACC-5C94-F603E8E73158}"/>
                </a:ext>
              </a:extLst>
            </p:cNvPr>
            <p:cNvSpPr/>
            <p:nvPr/>
          </p:nvSpPr>
          <p:spPr>
            <a:xfrm>
              <a:off x="4509180" y="2616853"/>
              <a:ext cx="2808000" cy="2808000"/>
            </a:xfrm>
            <a:prstGeom prst="arc">
              <a:avLst>
                <a:gd name="adj1" fmla="val 11658458"/>
                <a:gd name="adj2" fmla="val 7010159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弧形 219">
              <a:extLst>
                <a:ext uri="{FF2B5EF4-FFF2-40B4-BE49-F238E27FC236}">
                  <a16:creationId xmlns:a16="http://schemas.microsoft.com/office/drawing/2014/main" id="{531F9043-EB81-E2B8-90DA-184B774CD7A7}"/>
                </a:ext>
              </a:extLst>
            </p:cNvPr>
            <p:cNvSpPr/>
            <p:nvPr/>
          </p:nvSpPr>
          <p:spPr>
            <a:xfrm>
              <a:off x="5211180" y="3318853"/>
              <a:ext cx="1404000" cy="1404000"/>
            </a:xfrm>
            <a:prstGeom prst="arc">
              <a:avLst>
                <a:gd name="adj1" fmla="val 11907380"/>
                <a:gd name="adj2" fmla="val 7121430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1" name="椭圆 220">
            <a:extLst>
              <a:ext uri="{FF2B5EF4-FFF2-40B4-BE49-F238E27FC236}">
                <a16:creationId xmlns:a16="http://schemas.microsoft.com/office/drawing/2014/main" id="{F0B6ECDC-6DC6-B3A6-0EF8-7EAE9B7A403A}"/>
              </a:ext>
            </a:extLst>
          </p:cNvPr>
          <p:cNvSpPr/>
          <p:nvPr/>
        </p:nvSpPr>
        <p:spPr>
          <a:xfrm>
            <a:off x="6825362" y="417934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411F44BA-88F5-B033-4CD7-A5FD7630FE81}"/>
              </a:ext>
            </a:extLst>
          </p:cNvPr>
          <p:cNvSpPr/>
          <p:nvPr/>
        </p:nvSpPr>
        <p:spPr>
          <a:xfrm>
            <a:off x="6992215" y="445194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32341A1B-E1A8-C299-5E65-B0BDDC22DFB4}"/>
              </a:ext>
            </a:extLst>
          </p:cNvPr>
          <p:cNvSpPr/>
          <p:nvPr/>
        </p:nvSpPr>
        <p:spPr>
          <a:xfrm>
            <a:off x="7786475" y="482792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>
            <a:extLst>
              <a:ext uri="{FF2B5EF4-FFF2-40B4-BE49-F238E27FC236}">
                <a16:creationId xmlns:a16="http://schemas.microsoft.com/office/drawing/2014/main" id="{19C24BEF-BFB0-040B-6EF2-9BB8EB16D2F3}"/>
              </a:ext>
            </a:extLst>
          </p:cNvPr>
          <p:cNvSpPr/>
          <p:nvPr/>
        </p:nvSpPr>
        <p:spPr>
          <a:xfrm>
            <a:off x="8267761" y="404677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>
            <a:extLst>
              <a:ext uri="{FF2B5EF4-FFF2-40B4-BE49-F238E27FC236}">
                <a16:creationId xmlns:a16="http://schemas.microsoft.com/office/drawing/2014/main" id="{55F6D205-36C3-FDEC-6870-0A910E00D9D0}"/>
              </a:ext>
            </a:extLst>
          </p:cNvPr>
          <p:cNvSpPr/>
          <p:nvPr/>
        </p:nvSpPr>
        <p:spPr>
          <a:xfrm>
            <a:off x="7560791" y="405345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>
            <a:extLst>
              <a:ext uri="{FF2B5EF4-FFF2-40B4-BE49-F238E27FC236}">
                <a16:creationId xmlns:a16="http://schemas.microsoft.com/office/drawing/2014/main" id="{65D5EEB6-C053-CDEE-9616-25DBA9249D54}"/>
              </a:ext>
            </a:extLst>
          </p:cNvPr>
          <p:cNvSpPr/>
          <p:nvPr/>
        </p:nvSpPr>
        <p:spPr>
          <a:xfrm>
            <a:off x="6833728" y="406872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>
            <a:extLst>
              <a:ext uri="{FF2B5EF4-FFF2-40B4-BE49-F238E27FC236}">
                <a16:creationId xmlns:a16="http://schemas.microsoft.com/office/drawing/2014/main" id="{A248C6F7-9450-D194-38B7-55C2588B1816}"/>
              </a:ext>
            </a:extLst>
          </p:cNvPr>
          <p:cNvSpPr/>
          <p:nvPr/>
        </p:nvSpPr>
        <p:spPr>
          <a:xfrm>
            <a:off x="7424761" y="42705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91DD0E0C-6C2C-CA89-C5D9-04F1F89E8B84}"/>
              </a:ext>
            </a:extLst>
          </p:cNvPr>
          <p:cNvSpPr/>
          <p:nvPr/>
        </p:nvSpPr>
        <p:spPr>
          <a:xfrm>
            <a:off x="8085043" y="437352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55934D83-193C-1D96-51AA-0E0C63D480A8}"/>
              </a:ext>
            </a:extLst>
          </p:cNvPr>
          <p:cNvSpPr/>
          <p:nvPr/>
        </p:nvSpPr>
        <p:spPr>
          <a:xfrm>
            <a:off x="8670529" y="44460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>
            <a:extLst>
              <a:ext uri="{FF2B5EF4-FFF2-40B4-BE49-F238E27FC236}">
                <a16:creationId xmlns:a16="http://schemas.microsoft.com/office/drawing/2014/main" id="{242FE5AC-6E7D-7988-F693-694FD5481523}"/>
              </a:ext>
            </a:extLst>
          </p:cNvPr>
          <p:cNvSpPr/>
          <p:nvPr/>
        </p:nvSpPr>
        <p:spPr>
          <a:xfrm>
            <a:off x="9319120" y="45638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>
            <a:extLst>
              <a:ext uri="{FF2B5EF4-FFF2-40B4-BE49-F238E27FC236}">
                <a16:creationId xmlns:a16="http://schemas.microsoft.com/office/drawing/2014/main" id="{2E87CFD9-09BD-AEB1-75B8-80FBEDEE956E}"/>
              </a:ext>
            </a:extLst>
          </p:cNvPr>
          <p:cNvSpPr/>
          <p:nvPr/>
        </p:nvSpPr>
        <p:spPr>
          <a:xfrm>
            <a:off x="9989843" y="466132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>
            <a:extLst>
              <a:ext uri="{FF2B5EF4-FFF2-40B4-BE49-F238E27FC236}">
                <a16:creationId xmlns:a16="http://schemas.microsoft.com/office/drawing/2014/main" id="{C09E291D-FFC8-C178-60CC-EBCAC9EF95AF}"/>
              </a:ext>
            </a:extLst>
          </p:cNvPr>
          <p:cNvSpPr/>
          <p:nvPr/>
        </p:nvSpPr>
        <p:spPr>
          <a:xfrm>
            <a:off x="10605643" y="475678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>
            <a:extLst>
              <a:ext uri="{FF2B5EF4-FFF2-40B4-BE49-F238E27FC236}">
                <a16:creationId xmlns:a16="http://schemas.microsoft.com/office/drawing/2014/main" id="{15CF326E-FC5D-B8E4-1328-91AD4B7DED59}"/>
              </a:ext>
            </a:extLst>
          </p:cNvPr>
          <p:cNvSpPr/>
          <p:nvPr/>
        </p:nvSpPr>
        <p:spPr>
          <a:xfrm>
            <a:off x="6602994" y="42755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>
            <a:extLst>
              <a:ext uri="{FF2B5EF4-FFF2-40B4-BE49-F238E27FC236}">
                <a16:creationId xmlns:a16="http://schemas.microsoft.com/office/drawing/2014/main" id="{9FA3C540-7494-B66C-579E-5F6564C71DB1}"/>
              </a:ext>
            </a:extLst>
          </p:cNvPr>
          <p:cNvSpPr/>
          <p:nvPr/>
        </p:nvSpPr>
        <p:spPr>
          <a:xfrm>
            <a:off x="6387544" y="496107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>
            <a:extLst>
              <a:ext uri="{FF2B5EF4-FFF2-40B4-BE49-F238E27FC236}">
                <a16:creationId xmlns:a16="http://schemas.microsoft.com/office/drawing/2014/main" id="{3AA665CE-CE0B-AF9A-396A-C6287D6FBC01}"/>
              </a:ext>
            </a:extLst>
          </p:cNvPr>
          <p:cNvSpPr/>
          <p:nvPr/>
        </p:nvSpPr>
        <p:spPr>
          <a:xfrm>
            <a:off x="6440849" y="521697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>
            <a:extLst>
              <a:ext uri="{FF2B5EF4-FFF2-40B4-BE49-F238E27FC236}">
                <a16:creationId xmlns:a16="http://schemas.microsoft.com/office/drawing/2014/main" id="{C8A69161-276E-E617-3DDB-975C091C5AFD}"/>
              </a:ext>
            </a:extLst>
          </p:cNvPr>
          <p:cNvSpPr/>
          <p:nvPr/>
        </p:nvSpPr>
        <p:spPr>
          <a:xfrm>
            <a:off x="6492521" y="5424490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>
            <a:extLst>
              <a:ext uri="{FF2B5EF4-FFF2-40B4-BE49-F238E27FC236}">
                <a16:creationId xmlns:a16="http://schemas.microsoft.com/office/drawing/2014/main" id="{8F0D2A1A-02A3-DE22-0499-ABF0A0B2D84E}"/>
              </a:ext>
            </a:extLst>
          </p:cNvPr>
          <p:cNvSpPr/>
          <p:nvPr/>
        </p:nvSpPr>
        <p:spPr>
          <a:xfrm>
            <a:off x="6544193" y="566669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>
            <a:extLst>
              <a:ext uri="{FF2B5EF4-FFF2-40B4-BE49-F238E27FC236}">
                <a16:creationId xmlns:a16="http://schemas.microsoft.com/office/drawing/2014/main" id="{851FEA11-A37C-BD5B-E95C-2FAA94F6F41D}"/>
              </a:ext>
            </a:extLst>
          </p:cNvPr>
          <p:cNvSpPr/>
          <p:nvPr/>
        </p:nvSpPr>
        <p:spPr>
          <a:xfrm>
            <a:off x="7424761" y="46480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>
            <a:extLst>
              <a:ext uri="{FF2B5EF4-FFF2-40B4-BE49-F238E27FC236}">
                <a16:creationId xmlns:a16="http://schemas.microsoft.com/office/drawing/2014/main" id="{EF835BC1-72B4-C961-A841-797D52B456C4}"/>
              </a:ext>
            </a:extLst>
          </p:cNvPr>
          <p:cNvSpPr/>
          <p:nvPr/>
        </p:nvSpPr>
        <p:spPr>
          <a:xfrm>
            <a:off x="8205496" y="50109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>
            <a:extLst>
              <a:ext uri="{FF2B5EF4-FFF2-40B4-BE49-F238E27FC236}">
                <a16:creationId xmlns:a16="http://schemas.microsoft.com/office/drawing/2014/main" id="{7426E897-12F2-ADFD-20CF-BFEE7C81DD0D}"/>
              </a:ext>
            </a:extLst>
          </p:cNvPr>
          <p:cNvSpPr/>
          <p:nvPr/>
        </p:nvSpPr>
        <p:spPr>
          <a:xfrm>
            <a:off x="8605644" y="520946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>
            <a:extLst>
              <a:ext uri="{FF2B5EF4-FFF2-40B4-BE49-F238E27FC236}">
                <a16:creationId xmlns:a16="http://schemas.microsoft.com/office/drawing/2014/main" id="{85C0FCC4-5BC3-664A-E8E9-3B893159F8E5}"/>
              </a:ext>
            </a:extLst>
          </p:cNvPr>
          <p:cNvSpPr/>
          <p:nvPr/>
        </p:nvSpPr>
        <p:spPr>
          <a:xfrm>
            <a:off x="9011657" y="537473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>
            <a:extLst>
              <a:ext uri="{FF2B5EF4-FFF2-40B4-BE49-F238E27FC236}">
                <a16:creationId xmlns:a16="http://schemas.microsoft.com/office/drawing/2014/main" id="{27A41E32-99EC-671B-17B1-7066B75C9312}"/>
              </a:ext>
            </a:extLst>
          </p:cNvPr>
          <p:cNvSpPr/>
          <p:nvPr/>
        </p:nvSpPr>
        <p:spPr>
          <a:xfrm>
            <a:off x="10406532" y="398992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>
            <a:extLst>
              <a:ext uri="{FF2B5EF4-FFF2-40B4-BE49-F238E27FC236}">
                <a16:creationId xmlns:a16="http://schemas.microsoft.com/office/drawing/2014/main" id="{DC765943-2F6C-8E54-957A-669432831BBB}"/>
              </a:ext>
            </a:extLst>
          </p:cNvPr>
          <p:cNvSpPr/>
          <p:nvPr/>
        </p:nvSpPr>
        <p:spPr>
          <a:xfrm>
            <a:off x="11099883" y="398232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2E93D533-20B4-AF09-D287-6791C551707B}"/>
              </a:ext>
            </a:extLst>
          </p:cNvPr>
          <p:cNvSpPr/>
          <p:nvPr/>
        </p:nvSpPr>
        <p:spPr>
          <a:xfrm>
            <a:off x="7587957" y="2309883"/>
            <a:ext cx="4268043" cy="2404331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>
              <a:rot lat="1080000" lon="4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5" name="椭圆 244">
            <a:extLst>
              <a:ext uri="{FF2B5EF4-FFF2-40B4-BE49-F238E27FC236}">
                <a16:creationId xmlns:a16="http://schemas.microsoft.com/office/drawing/2014/main" id="{7F329A34-BF42-5114-8636-FF5A744A634D}"/>
              </a:ext>
            </a:extLst>
          </p:cNvPr>
          <p:cNvSpPr/>
          <p:nvPr/>
        </p:nvSpPr>
        <p:spPr>
          <a:xfrm>
            <a:off x="8000053" y="289118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>
            <a:extLst>
              <a:ext uri="{FF2B5EF4-FFF2-40B4-BE49-F238E27FC236}">
                <a16:creationId xmlns:a16="http://schemas.microsoft.com/office/drawing/2014/main" id="{229B629A-28FC-2CEC-4970-775995FA18F6}"/>
              </a:ext>
            </a:extLst>
          </p:cNvPr>
          <p:cNvSpPr/>
          <p:nvPr/>
        </p:nvSpPr>
        <p:spPr>
          <a:xfrm>
            <a:off x="8320482" y="271652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9588C8B5-B088-033A-0666-E56911FB4E4D}"/>
              </a:ext>
            </a:extLst>
          </p:cNvPr>
          <p:cNvSpPr/>
          <p:nvPr/>
        </p:nvSpPr>
        <p:spPr>
          <a:xfrm>
            <a:off x="10275640" y="323592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65DB0F7E-DA58-9EF3-A4EF-90D2508EAB11}"/>
              </a:ext>
            </a:extLst>
          </p:cNvPr>
          <p:cNvSpPr/>
          <p:nvPr/>
        </p:nvSpPr>
        <p:spPr>
          <a:xfrm>
            <a:off x="5610238" y="1527027"/>
            <a:ext cx="4268043" cy="2404331"/>
          </a:xfrm>
          <a:prstGeom prst="rect">
            <a:avLst/>
          </a:prstGeom>
          <a:blipFill dpi="0" rotWithShape="1">
            <a:blip r:embed="rId8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>
            <a:extLst>
              <a:ext uri="{FF2B5EF4-FFF2-40B4-BE49-F238E27FC236}">
                <a16:creationId xmlns:a16="http://schemas.microsoft.com/office/drawing/2014/main" id="{870F1C30-FD76-330D-84E7-B65A15915092}"/>
              </a:ext>
            </a:extLst>
          </p:cNvPr>
          <p:cNvSpPr/>
          <p:nvPr/>
        </p:nvSpPr>
        <p:spPr>
          <a:xfrm>
            <a:off x="6703230" y="396746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F20749E0-7355-5CF1-E8F0-891E022F62F0}"/>
              </a:ext>
            </a:extLst>
          </p:cNvPr>
          <p:cNvSpPr/>
          <p:nvPr/>
        </p:nvSpPr>
        <p:spPr>
          <a:xfrm>
            <a:off x="7258900" y="383825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>
            <a:extLst>
              <a:ext uri="{FF2B5EF4-FFF2-40B4-BE49-F238E27FC236}">
                <a16:creationId xmlns:a16="http://schemas.microsoft.com/office/drawing/2014/main" id="{AAC86B96-440F-4215-935A-C75564CA3D46}"/>
              </a:ext>
            </a:extLst>
          </p:cNvPr>
          <p:cNvSpPr/>
          <p:nvPr/>
        </p:nvSpPr>
        <p:spPr>
          <a:xfrm>
            <a:off x="7883559" y="371568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>
            <a:extLst>
              <a:ext uri="{FF2B5EF4-FFF2-40B4-BE49-F238E27FC236}">
                <a16:creationId xmlns:a16="http://schemas.microsoft.com/office/drawing/2014/main" id="{09050231-3311-61C1-99EB-533B97763A2D}"/>
              </a:ext>
            </a:extLst>
          </p:cNvPr>
          <p:cNvSpPr/>
          <p:nvPr/>
        </p:nvSpPr>
        <p:spPr>
          <a:xfrm>
            <a:off x="8467752" y="360223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3B9926C4-DC7C-96B6-2A60-4B24FA354264}"/>
              </a:ext>
            </a:extLst>
          </p:cNvPr>
          <p:cNvSpPr/>
          <p:nvPr/>
        </p:nvSpPr>
        <p:spPr>
          <a:xfrm>
            <a:off x="9069869" y="34812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52220FF3-79E5-8797-2925-49F56CFB56EE}"/>
              </a:ext>
            </a:extLst>
          </p:cNvPr>
          <p:cNvSpPr/>
          <p:nvPr/>
        </p:nvSpPr>
        <p:spPr>
          <a:xfrm>
            <a:off x="9003672" y="402052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027A23A0-EDCE-D186-F15C-1F9187DA8A85}"/>
              </a:ext>
            </a:extLst>
          </p:cNvPr>
          <p:cNvSpPr/>
          <p:nvPr/>
        </p:nvSpPr>
        <p:spPr>
          <a:xfrm>
            <a:off x="9705102" y="399759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87AEE6BC-600B-A9A8-0905-EDCA76305177}"/>
              </a:ext>
            </a:extLst>
          </p:cNvPr>
          <p:cNvSpPr/>
          <p:nvPr/>
        </p:nvSpPr>
        <p:spPr>
          <a:xfrm>
            <a:off x="3616737" y="3681080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EE326217-43EE-E89D-E6E6-AD8FE2A4FB2E}"/>
              </a:ext>
            </a:extLst>
          </p:cNvPr>
          <p:cNvSpPr/>
          <p:nvPr/>
        </p:nvSpPr>
        <p:spPr>
          <a:xfrm>
            <a:off x="4950636" y="390939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>
            <a:extLst>
              <a:ext uri="{FF2B5EF4-FFF2-40B4-BE49-F238E27FC236}">
                <a16:creationId xmlns:a16="http://schemas.microsoft.com/office/drawing/2014/main" id="{C4A1F1F1-B0F1-6876-559F-0EC849F75CE0}"/>
              </a:ext>
            </a:extLst>
          </p:cNvPr>
          <p:cNvSpPr/>
          <p:nvPr/>
        </p:nvSpPr>
        <p:spPr>
          <a:xfrm>
            <a:off x="5439501" y="371798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>
            <a:extLst>
              <a:ext uri="{FF2B5EF4-FFF2-40B4-BE49-F238E27FC236}">
                <a16:creationId xmlns:a16="http://schemas.microsoft.com/office/drawing/2014/main" id="{4F64448A-F9D5-4B94-2BD8-B9F1AF497CEE}"/>
              </a:ext>
            </a:extLst>
          </p:cNvPr>
          <p:cNvSpPr/>
          <p:nvPr/>
        </p:nvSpPr>
        <p:spPr>
          <a:xfrm>
            <a:off x="5084506" y="3137259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>
            <a:extLst>
              <a:ext uri="{FF2B5EF4-FFF2-40B4-BE49-F238E27FC236}">
                <a16:creationId xmlns:a16="http://schemas.microsoft.com/office/drawing/2014/main" id="{09633083-7115-18DF-A919-2CD264DE3B85}"/>
              </a:ext>
            </a:extLst>
          </p:cNvPr>
          <p:cNvSpPr/>
          <p:nvPr/>
        </p:nvSpPr>
        <p:spPr>
          <a:xfrm>
            <a:off x="5005920" y="3342199"/>
            <a:ext cx="142268" cy="142268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23017A84-01C7-D3EB-096A-060CF4E9B5C9}"/>
              </a:ext>
            </a:extLst>
          </p:cNvPr>
          <p:cNvSpPr/>
          <p:nvPr/>
        </p:nvSpPr>
        <p:spPr>
          <a:xfrm>
            <a:off x="5265095" y="3212808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>
            <a:extLst>
              <a:ext uri="{FF2B5EF4-FFF2-40B4-BE49-F238E27FC236}">
                <a16:creationId xmlns:a16="http://schemas.microsoft.com/office/drawing/2014/main" id="{CD364CD6-3A4A-6359-F637-B7490F6FCFD6}"/>
              </a:ext>
            </a:extLst>
          </p:cNvPr>
          <p:cNvSpPr/>
          <p:nvPr/>
        </p:nvSpPr>
        <p:spPr>
          <a:xfrm>
            <a:off x="4478338" y="3247472"/>
            <a:ext cx="142268" cy="142268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ADAB7827-1DB8-65D0-CE1C-95DAB9454B4F}"/>
              </a:ext>
            </a:extLst>
          </p:cNvPr>
          <p:cNvSpPr/>
          <p:nvPr/>
        </p:nvSpPr>
        <p:spPr>
          <a:xfrm>
            <a:off x="4372089" y="3405253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9E0D6278-AAD4-38A2-FCFC-FB1DD8567D78}"/>
              </a:ext>
            </a:extLst>
          </p:cNvPr>
          <p:cNvCxnSpPr>
            <a:cxnSpLocks/>
            <a:endCxn id="257" idx="1"/>
          </p:cNvCxnSpPr>
          <p:nvPr/>
        </p:nvCxnSpPr>
        <p:spPr>
          <a:xfrm>
            <a:off x="4445600" y="3481261"/>
            <a:ext cx="525871" cy="448966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A32D1462-AC89-BB63-E3A8-6528C29E72C0}"/>
              </a:ext>
            </a:extLst>
          </p:cNvPr>
          <p:cNvCxnSpPr>
            <a:cxnSpLocks/>
          </p:cNvCxnSpPr>
          <p:nvPr/>
        </p:nvCxnSpPr>
        <p:spPr>
          <a:xfrm>
            <a:off x="5157050" y="3184910"/>
            <a:ext cx="328809" cy="511826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0AFCACF5-6D74-E0E3-4D49-81B68F0BBEC3}"/>
              </a:ext>
            </a:extLst>
          </p:cNvPr>
          <p:cNvCxnSpPr>
            <a:cxnSpLocks/>
          </p:cNvCxnSpPr>
          <p:nvPr/>
        </p:nvCxnSpPr>
        <p:spPr>
          <a:xfrm>
            <a:off x="5082174" y="3396511"/>
            <a:ext cx="387987" cy="276771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191A3607-97F7-9683-294B-D62B663DA284}"/>
              </a:ext>
            </a:extLst>
          </p:cNvPr>
          <p:cNvCxnSpPr>
            <a:cxnSpLocks/>
          </p:cNvCxnSpPr>
          <p:nvPr/>
        </p:nvCxnSpPr>
        <p:spPr>
          <a:xfrm>
            <a:off x="5337514" y="3269563"/>
            <a:ext cx="152477" cy="419279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2438A484-E8C5-A033-FF84-B654622D51E1}"/>
              </a:ext>
            </a:extLst>
          </p:cNvPr>
          <p:cNvCxnSpPr>
            <a:cxnSpLocks/>
            <a:endCxn id="257" idx="1"/>
          </p:cNvCxnSpPr>
          <p:nvPr/>
        </p:nvCxnSpPr>
        <p:spPr>
          <a:xfrm>
            <a:off x="4542573" y="3307058"/>
            <a:ext cx="428898" cy="623169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椭圆 268">
            <a:extLst>
              <a:ext uri="{FF2B5EF4-FFF2-40B4-BE49-F238E27FC236}">
                <a16:creationId xmlns:a16="http://schemas.microsoft.com/office/drawing/2014/main" id="{9635FC45-62D2-34F1-CF00-25674FEC104A}"/>
              </a:ext>
            </a:extLst>
          </p:cNvPr>
          <p:cNvSpPr/>
          <p:nvPr/>
        </p:nvSpPr>
        <p:spPr>
          <a:xfrm>
            <a:off x="4721342" y="3284551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90FD3AA3-1840-9E6E-0DD5-103946992175}"/>
              </a:ext>
            </a:extLst>
          </p:cNvPr>
          <p:cNvCxnSpPr>
            <a:cxnSpLocks/>
            <a:endCxn id="257" idx="1"/>
          </p:cNvCxnSpPr>
          <p:nvPr/>
        </p:nvCxnSpPr>
        <p:spPr>
          <a:xfrm>
            <a:off x="4796483" y="3358778"/>
            <a:ext cx="174988" cy="571449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椭圆 270">
            <a:extLst>
              <a:ext uri="{FF2B5EF4-FFF2-40B4-BE49-F238E27FC236}">
                <a16:creationId xmlns:a16="http://schemas.microsoft.com/office/drawing/2014/main" id="{BE839183-6910-0602-3FDC-26A5F57AC1F2}"/>
              </a:ext>
            </a:extLst>
          </p:cNvPr>
          <p:cNvSpPr/>
          <p:nvPr/>
        </p:nvSpPr>
        <p:spPr>
          <a:xfrm>
            <a:off x="2993316" y="3805607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65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id="{BF9ED398-D4E2-2738-0A7C-76D91AEBC44B}"/>
              </a:ext>
            </a:extLst>
          </p:cNvPr>
          <p:cNvSpPr/>
          <p:nvPr/>
        </p:nvSpPr>
        <p:spPr>
          <a:xfrm>
            <a:off x="3418360" y="3440823"/>
            <a:ext cx="142268" cy="142268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826AD87A-CADF-EA0E-285F-7B9CD3ED1A0D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3496372" y="3517767"/>
            <a:ext cx="141200" cy="184148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93713E6A-73F7-C879-77B1-E91ADB58A767}"/>
              </a:ext>
            </a:extLst>
          </p:cNvPr>
          <p:cNvCxnSpPr>
            <a:cxnSpLocks/>
          </p:cNvCxnSpPr>
          <p:nvPr/>
        </p:nvCxnSpPr>
        <p:spPr>
          <a:xfrm flipV="1">
            <a:off x="3104899" y="3772839"/>
            <a:ext cx="502715" cy="103902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2730573D-CF4F-72EA-A7B4-CE8BDF711B52}"/>
              </a:ext>
            </a:extLst>
          </p:cNvPr>
          <p:cNvCxnSpPr>
            <a:cxnSpLocks/>
          </p:cNvCxnSpPr>
          <p:nvPr/>
        </p:nvCxnSpPr>
        <p:spPr>
          <a:xfrm flipH="1" flipV="1">
            <a:off x="6250029" y="1913991"/>
            <a:ext cx="29035" cy="4472455"/>
          </a:xfrm>
          <a:prstGeom prst="line">
            <a:avLst/>
          </a:prstGeom>
          <a:ln w="28575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BD061347-D651-EE07-4642-2B5933DAEEC5}"/>
              </a:ext>
            </a:extLst>
          </p:cNvPr>
          <p:cNvCxnSpPr>
            <a:cxnSpLocks/>
          </p:cNvCxnSpPr>
          <p:nvPr/>
        </p:nvCxnSpPr>
        <p:spPr>
          <a:xfrm>
            <a:off x="3687871" y="3818494"/>
            <a:ext cx="0" cy="448966"/>
          </a:xfrm>
          <a:prstGeom prst="line">
            <a:avLst/>
          </a:prstGeom>
          <a:ln w="28575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54B91934-BE0C-CBF2-DD98-A64C6B5F1D15}"/>
              </a:ext>
            </a:extLst>
          </p:cNvPr>
          <p:cNvCxnSpPr>
            <a:cxnSpLocks/>
          </p:cNvCxnSpPr>
          <p:nvPr/>
        </p:nvCxnSpPr>
        <p:spPr>
          <a:xfrm>
            <a:off x="5021770" y="4051078"/>
            <a:ext cx="0" cy="448966"/>
          </a:xfrm>
          <a:prstGeom prst="line">
            <a:avLst/>
          </a:prstGeom>
          <a:ln w="28575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96339FA6-E9A7-233E-4603-1D149A27EADD}"/>
              </a:ext>
            </a:extLst>
          </p:cNvPr>
          <p:cNvCxnSpPr>
            <a:cxnSpLocks/>
          </p:cNvCxnSpPr>
          <p:nvPr/>
        </p:nvCxnSpPr>
        <p:spPr>
          <a:xfrm>
            <a:off x="5509116" y="3849008"/>
            <a:ext cx="0" cy="448966"/>
          </a:xfrm>
          <a:prstGeom prst="line">
            <a:avLst/>
          </a:prstGeom>
          <a:ln w="28575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椭圆 278">
            <a:extLst>
              <a:ext uri="{FF2B5EF4-FFF2-40B4-BE49-F238E27FC236}">
                <a16:creationId xmlns:a16="http://schemas.microsoft.com/office/drawing/2014/main" id="{22801ABE-6C92-2265-1107-700C97E0F087}"/>
              </a:ext>
            </a:extLst>
          </p:cNvPr>
          <p:cNvSpPr/>
          <p:nvPr/>
        </p:nvSpPr>
        <p:spPr>
          <a:xfrm>
            <a:off x="9619534" y="335031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CB61D9A1-22E8-ADB4-362B-7E5A0EE28E20}"/>
              </a:ext>
            </a:extLst>
          </p:cNvPr>
          <p:cNvCxnSpPr>
            <a:cxnSpLocks/>
          </p:cNvCxnSpPr>
          <p:nvPr/>
        </p:nvCxnSpPr>
        <p:spPr>
          <a:xfrm flipV="1">
            <a:off x="2465009" y="3071088"/>
            <a:ext cx="5453287" cy="3459669"/>
          </a:xfrm>
          <a:prstGeom prst="line">
            <a:avLst/>
          </a:prstGeom>
          <a:ln w="28575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椭圆 280">
            <a:extLst>
              <a:ext uri="{FF2B5EF4-FFF2-40B4-BE49-F238E27FC236}">
                <a16:creationId xmlns:a16="http://schemas.microsoft.com/office/drawing/2014/main" id="{16189979-D4E9-BB7A-59FD-800EFF665CDC}"/>
              </a:ext>
            </a:extLst>
          </p:cNvPr>
          <p:cNvSpPr/>
          <p:nvPr/>
        </p:nvSpPr>
        <p:spPr>
          <a:xfrm>
            <a:off x="5828474" y="429156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>
            <a:extLst>
              <a:ext uri="{FF2B5EF4-FFF2-40B4-BE49-F238E27FC236}">
                <a16:creationId xmlns:a16="http://schemas.microsoft.com/office/drawing/2014/main" id="{E5428A2C-97BB-54F4-6A79-D6F93CDB32D5}"/>
              </a:ext>
            </a:extLst>
          </p:cNvPr>
          <p:cNvSpPr/>
          <p:nvPr/>
        </p:nvSpPr>
        <p:spPr>
          <a:xfrm>
            <a:off x="5499756" y="448407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>
            <a:extLst>
              <a:ext uri="{FF2B5EF4-FFF2-40B4-BE49-F238E27FC236}">
                <a16:creationId xmlns:a16="http://schemas.microsoft.com/office/drawing/2014/main" id="{C44D85BE-3C29-837C-EC74-B7A5C68BDAFE}"/>
              </a:ext>
            </a:extLst>
          </p:cNvPr>
          <p:cNvSpPr/>
          <p:nvPr/>
        </p:nvSpPr>
        <p:spPr>
          <a:xfrm>
            <a:off x="5196270" y="4684515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>
            <a:extLst>
              <a:ext uri="{FF2B5EF4-FFF2-40B4-BE49-F238E27FC236}">
                <a16:creationId xmlns:a16="http://schemas.microsoft.com/office/drawing/2014/main" id="{CA08B4F3-8097-9A18-11AA-C0C7EDB92D50}"/>
              </a:ext>
            </a:extLst>
          </p:cNvPr>
          <p:cNvSpPr/>
          <p:nvPr/>
        </p:nvSpPr>
        <p:spPr>
          <a:xfrm>
            <a:off x="4883624" y="488240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>
            <a:extLst>
              <a:ext uri="{FF2B5EF4-FFF2-40B4-BE49-F238E27FC236}">
                <a16:creationId xmlns:a16="http://schemas.microsoft.com/office/drawing/2014/main" id="{49BAEF3A-9078-A81D-5FBE-7F82668B6AA5}"/>
              </a:ext>
            </a:extLst>
          </p:cNvPr>
          <p:cNvSpPr/>
          <p:nvPr/>
        </p:nvSpPr>
        <p:spPr>
          <a:xfrm>
            <a:off x="4601860" y="507803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>
            <a:extLst>
              <a:ext uri="{FF2B5EF4-FFF2-40B4-BE49-F238E27FC236}">
                <a16:creationId xmlns:a16="http://schemas.microsoft.com/office/drawing/2014/main" id="{638FBCDC-FC4C-05D4-3B10-B5394608B81A}"/>
              </a:ext>
            </a:extLst>
          </p:cNvPr>
          <p:cNvSpPr/>
          <p:nvPr/>
        </p:nvSpPr>
        <p:spPr>
          <a:xfrm>
            <a:off x="4277349" y="527212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8B219E15-4A53-D94C-F9EC-5BA573AF12A4}"/>
              </a:ext>
            </a:extLst>
          </p:cNvPr>
          <p:cNvSpPr/>
          <p:nvPr/>
        </p:nvSpPr>
        <p:spPr>
          <a:xfrm>
            <a:off x="3963106" y="547087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>
            <a:extLst>
              <a:ext uri="{FF2B5EF4-FFF2-40B4-BE49-F238E27FC236}">
                <a16:creationId xmlns:a16="http://schemas.microsoft.com/office/drawing/2014/main" id="{4410E0AB-339D-948F-DB8F-52EC56E49D67}"/>
              </a:ext>
            </a:extLst>
          </p:cNvPr>
          <p:cNvSpPr/>
          <p:nvPr/>
        </p:nvSpPr>
        <p:spPr>
          <a:xfrm>
            <a:off x="6458975" y="389853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>
            <a:extLst>
              <a:ext uri="{FF2B5EF4-FFF2-40B4-BE49-F238E27FC236}">
                <a16:creationId xmlns:a16="http://schemas.microsoft.com/office/drawing/2014/main" id="{399EC802-5B36-B1A3-C983-B909BDC2B15D}"/>
              </a:ext>
            </a:extLst>
          </p:cNvPr>
          <p:cNvSpPr/>
          <p:nvPr/>
        </p:nvSpPr>
        <p:spPr>
          <a:xfrm>
            <a:off x="6748440" y="370941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>
            <a:extLst>
              <a:ext uri="{FF2B5EF4-FFF2-40B4-BE49-F238E27FC236}">
                <a16:creationId xmlns:a16="http://schemas.microsoft.com/office/drawing/2014/main" id="{8EBF13E7-514C-40AC-E1F8-E346A534FB1B}"/>
              </a:ext>
            </a:extLst>
          </p:cNvPr>
          <p:cNvSpPr/>
          <p:nvPr/>
        </p:nvSpPr>
        <p:spPr>
          <a:xfrm>
            <a:off x="7067107" y="34939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>
            <a:extLst>
              <a:ext uri="{FF2B5EF4-FFF2-40B4-BE49-F238E27FC236}">
                <a16:creationId xmlns:a16="http://schemas.microsoft.com/office/drawing/2014/main" id="{3A779FBC-5595-E554-DD52-794329F46C49}"/>
              </a:ext>
            </a:extLst>
          </p:cNvPr>
          <p:cNvSpPr/>
          <p:nvPr/>
        </p:nvSpPr>
        <p:spPr>
          <a:xfrm>
            <a:off x="7388856" y="331010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EB065748-DB0D-1950-4319-F8210BEE8345}"/>
              </a:ext>
            </a:extLst>
          </p:cNvPr>
          <p:cNvSpPr/>
          <p:nvPr/>
        </p:nvSpPr>
        <p:spPr>
          <a:xfrm>
            <a:off x="7702856" y="3104680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>
            <a:extLst>
              <a:ext uri="{FF2B5EF4-FFF2-40B4-BE49-F238E27FC236}">
                <a16:creationId xmlns:a16="http://schemas.microsoft.com/office/drawing/2014/main" id="{5E8B34AE-7FF1-076C-BC15-CF095A877BB1}"/>
              </a:ext>
            </a:extLst>
          </p:cNvPr>
          <p:cNvSpPr/>
          <p:nvPr/>
        </p:nvSpPr>
        <p:spPr>
          <a:xfrm>
            <a:off x="6193412" y="407908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EEA26B97-2867-3AB2-D129-A26535462C32}"/>
              </a:ext>
            </a:extLst>
          </p:cNvPr>
          <p:cNvCxnSpPr>
            <a:cxnSpLocks/>
            <a:endCxn id="256" idx="2"/>
          </p:cNvCxnSpPr>
          <p:nvPr/>
        </p:nvCxnSpPr>
        <p:spPr>
          <a:xfrm flipV="1">
            <a:off x="3057201" y="3752214"/>
            <a:ext cx="559536" cy="266607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椭圆 294">
            <a:extLst>
              <a:ext uri="{FF2B5EF4-FFF2-40B4-BE49-F238E27FC236}">
                <a16:creationId xmlns:a16="http://schemas.microsoft.com/office/drawing/2014/main" id="{B8BC5E82-3049-6AFD-F05B-1250857B5D37}"/>
              </a:ext>
            </a:extLst>
          </p:cNvPr>
          <p:cNvSpPr/>
          <p:nvPr/>
        </p:nvSpPr>
        <p:spPr>
          <a:xfrm>
            <a:off x="2959880" y="3943428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65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C8EF77AA-E26A-8A58-B35D-E844BBCDFC24}"/>
              </a:ext>
            </a:extLst>
          </p:cNvPr>
          <p:cNvSpPr/>
          <p:nvPr/>
        </p:nvSpPr>
        <p:spPr>
          <a:xfrm>
            <a:off x="2939586" y="3737469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65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7" name="直接连接符 296">
            <a:extLst>
              <a:ext uri="{FF2B5EF4-FFF2-40B4-BE49-F238E27FC236}">
                <a16:creationId xmlns:a16="http://schemas.microsoft.com/office/drawing/2014/main" id="{78036931-7385-DE0D-E3EB-2086AA6F19DB}"/>
              </a:ext>
            </a:extLst>
          </p:cNvPr>
          <p:cNvCxnSpPr>
            <a:cxnSpLocks/>
            <a:endCxn id="256" idx="2"/>
          </p:cNvCxnSpPr>
          <p:nvPr/>
        </p:nvCxnSpPr>
        <p:spPr>
          <a:xfrm flipV="1">
            <a:off x="3036161" y="3752214"/>
            <a:ext cx="580576" cy="44522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椭圆 297">
            <a:extLst>
              <a:ext uri="{FF2B5EF4-FFF2-40B4-BE49-F238E27FC236}">
                <a16:creationId xmlns:a16="http://schemas.microsoft.com/office/drawing/2014/main" id="{42CBE4D0-FC8C-40BF-A723-2F2CB108A2E9}"/>
              </a:ext>
            </a:extLst>
          </p:cNvPr>
          <p:cNvSpPr/>
          <p:nvPr/>
        </p:nvSpPr>
        <p:spPr>
          <a:xfrm>
            <a:off x="3613461" y="3365731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AEFDDA5B-CED0-B93B-6F31-21756498A31B}"/>
              </a:ext>
            </a:extLst>
          </p:cNvPr>
          <p:cNvSpPr/>
          <p:nvPr/>
        </p:nvSpPr>
        <p:spPr>
          <a:xfrm>
            <a:off x="3165361" y="3454131"/>
            <a:ext cx="142268" cy="142268"/>
          </a:xfrm>
          <a:prstGeom prst="ellipse">
            <a:avLst/>
          </a:prstGeom>
          <a:solidFill>
            <a:srgbClr val="CDACE6"/>
          </a:solidFill>
          <a:ln>
            <a:noFill/>
          </a:ln>
          <a:scene3d>
            <a:camera prst="orthographicFront">
              <a:rot lat="1080000" lon="198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8C7EBB6A-0A50-F1DA-204E-D2DCF657E881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3296460" y="3587444"/>
            <a:ext cx="341112" cy="114471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4479691A-9D8C-71A1-A7FB-2AA3D731CC97}"/>
              </a:ext>
            </a:extLst>
          </p:cNvPr>
          <p:cNvCxnSpPr>
            <a:cxnSpLocks/>
            <a:endCxn id="256" idx="1"/>
          </p:cNvCxnSpPr>
          <p:nvPr/>
        </p:nvCxnSpPr>
        <p:spPr>
          <a:xfrm flipH="1">
            <a:off x="3637572" y="3457104"/>
            <a:ext cx="50299" cy="244811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FF562EF3-FAD9-B8C1-1D7F-9E630510C67E}"/>
              </a:ext>
            </a:extLst>
          </p:cNvPr>
          <p:cNvSpPr txBox="1"/>
          <p:nvPr/>
        </p:nvSpPr>
        <p:spPr>
          <a:xfrm>
            <a:off x="3665665" y="389366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eye</a:t>
            </a:r>
            <a:r>
              <a:rPr lang="en-US" altLang="zh-CN" b="1" i="1" baseline="-25000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3</a:t>
            </a:r>
            <a:endParaRPr lang="zh-CN" altLang="en-US" b="1" i="1" baseline="-25000" dirty="0">
              <a:gradFill flip="none" rotWithShape="1">
                <a:gsLst>
                  <a:gs pos="0">
                    <a:srgbClr val="FF66FF"/>
                  </a:gs>
                  <a:gs pos="100000">
                    <a:srgbClr val="00B0F0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802C0D5-2EBF-2340-BE34-13DA22DFFD95}"/>
              </a:ext>
            </a:extLst>
          </p:cNvPr>
          <p:cNvSpPr txBox="1"/>
          <p:nvPr/>
        </p:nvSpPr>
        <p:spPr>
          <a:xfrm>
            <a:off x="5014007" y="40080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eye</a:t>
            </a:r>
            <a:r>
              <a:rPr lang="en-US" altLang="zh-CN" b="1" i="1" baseline="-25000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1</a:t>
            </a:r>
            <a:endParaRPr lang="zh-CN" altLang="en-US" b="1" i="1" baseline="-25000" dirty="0">
              <a:gradFill flip="none" rotWithShape="1">
                <a:gsLst>
                  <a:gs pos="0">
                    <a:srgbClr val="FF66FF"/>
                  </a:gs>
                  <a:gs pos="100000">
                    <a:srgbClr val="00B0F0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206A75A-AFCD-D781-6B75-463FC9AD2C79}"/>
              </a:ext>
            </a:extLst>
          </p:cNvPr>
          <p:cNvSpPr txBox="1"/>
          <p:nvPr/>
        </p:nvSpPr>
        <p:spPr>
          <a:xfrm>
            <a:off x="4432510" y="410402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eye</a:t>
            </a:r>
            <a:r>
              <a:rPr lang="en-US" altLang="zh-CN" b="1" i="1" baseline="-25000" dirty="0">
                <a:gradFill flip="none" rotWithShape="1"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2700000" scaled="1"/>
                  <a:tileRect/>
                </a:gradFill>
              </a:rPr>
              <a:t>2</a:t>
            </a:r>
            <a:endParaRPr lang="zh-CN" altLang="en-US" b="1" i="1" dirty="0">
              <a:gradFill flip="none" rotWithShape="1">
                <a:gsLst>
                  <a:gs pos="0">
                    <a:srgbClr val="FF66FF"/>
                  </a:gs>
                  <a:gs pos="100000">
                    <a:srgbClr val="00B0F0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0D0E6B-BFA8-A888-C7C2-148B005B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80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231D1F95-F75C-7378-1DC7-152FD5BD8C63}"/>
              </a:ext>
            </a:extLst>
          </p:cNvPr>
          <p:cNvSpPr/>
          <p:nvPr/>
        </p:nvSpPr>
        <p:spPr>
          <a:xfrm>
            <a:off x="-545858" y="3435066"/>
            <a:ext cx="2520000" cy="14400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A0E6C70D-1363-C869-48F1-86CB57428851}"/>
              </a:ext>
            </a:extLst>
          </p:cNvPr>
          <p:cNvSpPr/>
          <p:nvPr/>
        </p:nvSpPr>
        <p:spPr>
          <a:xfrm>
            <a:off x="-379019" y="3444846"/>
            <a:ext cx="2520000" cy="1440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zh-CN" sz="3600" b="1" dirty="0">
                <a:solidFill>
                  <a:schemeClr val="bg1"/>
                </a:solidFill>
                <a:latin typeface="+mn-lt"/>
              </a:rPr>
              <a:t>Multi-view multi-scale adaptive attention (MVAA)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7" name="椭圆 356">
            <a:extLst>
              <a:ext uri="{FF2B5EF4-FFF2-40B4-BE49-F238E27FC236}">
                <a16:creationId xmlns:a16="http://schemas.microsoft.com/office/drawing/2014/main" id="{D5F9B644-475F-B5C0-CE14-A9018FA57EB2}"/>
              </a:ext>
            </a:extLst>
          </p:cNvPr>
          <p:cNvSpPr/>
          <p:nvPr/>
        </p:nvSpPr>
        <p:spPr>
          <a:xfrm>
            <a:off x="2135909" y="1114099"/>
            <a:ext cx="226305" cy="226305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7B3A83A7-9015-1E50-2488-D50B9589366B}"/>
              </a:ext>
            </a:extLst>
          </p:cNvPr>
          <p:cNvSpPr txBox="1"/>
          <p:nvPr/>
        </p:nvSpPr>
        <p:spPr>
          <a:xfrm>
            <a:off x="445112" y="1050053"/>
            <a:ext cx="1690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gradFill flip="none" rotWithShape="1">
                  <a:gsLst>
                    <a:gs pos="0">
                      <a:srgbClr val="00B0F0"/>
                    </a:gs>
                    <a:gs pos="100000">
                      <a:srgbClr val="FF66FF"/>
                    </a:gs>
                  </a:gsLst>
                  <a:lin ang="13500000" scaled="1"/>
                  <a:tileRect/>
                </a:gradFill>
                <a:effectLst/>
                <a:latin typeface="Arial" panose="020B0604020202020204" pitchFamily="34" charset="0"/>
              </a:rPr>
              <a:t>Imaginary eyes</a:t>
            </a:r>
            <a:endParaRPr lang="zh-CN" altLang="en-US" sz="1600" dirty="0"/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B1727BF9-74DA-52B9-F281-F3BDA420FB26}"/>
              </a:ext>
            </a:extLst>
          </p:cNvPr>
          <p:cNvSpPr/>
          <p:nvPr/>
        </p:nvSpPr>
        <p:spPr>
          <a:xfrm>
            <a:off x="8483273" y="1611034"/>
            <a:ext cx="1151053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Linear</a:t>
            </a:r>
            <a:endParaRPr lang="zh-CN" altLang="en-US" b="1" dirty="0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03C7D5C9-4F0C-7043-1BF1-5E6C4E03E1DE}"/>
              </a:ext>
            </a:extLst>
          </p:cNvPr>
          <p:cNvSpPr/>
          <p:nvPr/>
        </p:nvSpPr>
        <p:spPr>
          <a:xfrm>
            <a:off x="8483273" y="2161302"/>
            <a:ext cx="1151053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Softmax</a:t>
            </a:r>
            <a:endParaRPr lang="zh-CN" altLang="en-US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DCF3C2-5F76-F456-256A-7E22966AF89C}"/>
              </a:ext>
            </a:extLst>
          </p:cNvPr>
          <p:cNvGrpSpPr/>
          <p:nvPr/>
        </p:nvGrpSpPr>
        <p:grpSpPr>
          <a:xfrm>
            <a:off x="8346659" y="3567752"/>
            <a:ext cx="1424280" cy="913418"/>
            <a:chOff x="7329205" y="2878184"/>
            <a:chExt cx="1424280" cy="9134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01122E-D2DD-BA85-F3C1-C139E017B267}"/>
                </a:ext>
              </a:extLst>
            </p:cNvPr>
            <p:cNvSpPr/>
            <p:nvPr/>
          </p:nvSpPr>
          <p:spPr>
            <a:xfrm>
              <a:off x="7898153" y="2878184"/>
              <a:ext cx="286180" cy="91341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39F68F-2021-18D5-F9FF-260846D633F0}"/>
                </a:ext>
              </a:extLst>
            </p:cNvPr>
            <p:cNvSpPr/>
            <p:nvPr/>
          </p:nvSpPr>
          <p:spPr>
            <a:xfrm>
              <a:off x="7617067" y="3270712"/>
              <a:ext cx="286180" cy="520890"/>
            </a:xfrm>
            <a:prstGeom prst="rect">
              <a:avLst/>
            </a:prstGeom>
            <a:solidFill>
              <a:srgbClr val="CDAC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454171D-C77A-239F-E113-22CADE793471}"/>
                </a:ext>
              </a:extLst>
            </p:cNvPr>
            <p:cNvSpPr/>
            <p:nvPr/>
          </p:nvSpPr>
          <p:spPr>
            <a:xfrm>
              <a:off x="8179239" y="3394295"/>
              <a:ext cx="286180" cy="397307"/>
            </a:xfrm>
            <a:prstGeom prst="rect">
              <a:avLst/>
            </a:prstGeom>
            <a:solidFill>
              <a:srgbClr val="CDAC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A696391-FC06-6160-0934-D255D6B82680}"/>
                </a:ext>
              </a:extLst>
            </p:cNvPr>
            <p:cNvSpPr/>
            <p:nvPr/>
          </p:nvSpPr>
          <p:spPr>
            <a:xfrm>
              <a:off x="7329205" y="3519856"/>
              <a:ext cx="286180" cy="271746"/>
            </a:xfrm>
            <a:prstGeom prst="rect">
              <a:avLst/>
            </a:prstGeom>
            <a:solidFill>
              <a:srgbClr val="CDAC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5BECAD7-2E82-7A9F-D8F9-62A84D61C756}"/>
                </a:ext>
              </a:extLst>
            </p:cNvPr>
            <p:cNvSpPr/>
            <p:nvPr/>
          </p:nvSpPr>
          <p:spPr>
            <a:xfrm>
              <a:off x="8467305" y="3524982"/>
              <a:ext cx="286180" cy="266620"/>
            </a:xfrm>
            <a:prstGeom prst="rect">
              <a:avLst/>
            </a:prstGeom>
            <a:solidFill>
              <a:srgbClr val="CDAC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A3100D15-1B74-394B-0D9A-BB27078EBF8A}"/>
              </a:ext>
            </a:extLst>
          </p:cNvPr>
          <p:cNvSpPr/>
          <p:nvPr/>
        </p:nvSpPr>
        <p:spPr>
          <a:xfrm>
            <a:off x="8483273" y="2709958"/>
            <a:ext cx="1151053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Mask</a:t>
            </a:r>
            <a:endParaRPr lang="zh-CN" altLang="en-US" b="1" dirty="0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01A1C373-06A2-F78A-3569-51A2F96C80FA}"/>
              </a:ext>
            </a:extLst>
          </p:cNvPr>
          <p:cNvSpPr/>
          <p:nvPr/>
        </p:nvSpPr>
        <p:spPr>
          <a:xfrm>
            <a:off x="7241686" y="5625593"/>
            <a:ext cx="607273" cy="217310"/>
          </a:xfrm>
          <a:prstGeom prst="cube">
            <a:avLst/>
          </a:prstGeom>
          <a:solidFill>
            <a:srgbClr val="CDAC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立方体 120">
            <a:extLst>
              <a:ext uri="{FF2B5EF4-FFF2-40B4-BE49-F238E27FC236}">
                <a16:creationId xmlns:a16="http://schemas.microsoft.com/office/drawing/2014/main" id="{CA5D337F-1A34-02C8-84FD-2F520C327DFC}"/>
              </a:ext>
            </a:extLst>
          </p:cNvPr>
          <p:cNvSpPr/>
          <p:nvPr/>
        </p:nvSpPr>
        <p:spPr>
          <a:xfrm>
            <a:off x="7241685" y="5459231"/>
            <a:ext cx="607273" cy="217310"/>
          </a:xfrm>
          <a:prstGeom prst="cube">
            <a:avLst/>
          </a:prstGeom>
          <a:solidFill>
            <a:srgbClr val="CDAC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立方体 174">
            <a:extLst>
              <a:ext uri="{FF2B5EF4-FFF2-40B4-BE49-F238E27FC236}">
                <a16:creationId xmlns:a16="http://schemas.microsoft.com/office/drawing/2014/main" id="{1C62DB37-6030-DD12-0334-27A753016164}"/>
              </a:ext>
            </a:extLst>
          </p:cNvPr>
          <p:cNvSpPr/>
          <p:nvPr/>
        </p:nvSpPr>
        <p:spPr>
          <a:xfrm>
            <a:off x="7241685" y="4826772"/>
            <a:ext cx="607273" cy="217310"/>
          </a:xfrm>
          <a:prstGeom prst="cube">
            <a:avLst/>
          </a:prstGeom>
          <a:solidFill>
            <a:srgbClr val="CDAC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立方体 175">
            <a:extLst>
              <a:ext uri="{FF2B5EF4-FFF2-40B4-BE49-F238E27FC236}">
                <a16:creationId xmlns:a16="http://schemas.microsoft.com/office/drawing/2014/main" id="{53F2E449-8F51-5B93-7550-964ED51F3305}"/>
              </a:ext>
            </a:extLst>
          </p:cNvPr>
          <p:cNvSpPr/>
          <p:nvPr/>
        </p:nvSpPr>
        <p:spPr>
          <a:xfrm>
            <a:off x="7241685" y="4667536"/>
            <a:ext cx="607273" cy="217310"/>
          </a:xfrm>
          <a:prstGeom prst="cube">
            <a:avLst/>
          </a:prstGeom>
          <a:solidFill>
            <a:srgbClr val="CDAC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CF9D6DF4-7471-094E-197C-2CD7FC4523F8}"/>
              </a:ext>
            </a:extLst>
          </p:cNvPr>
          <p:cNvSpPr/>
          <p:nvPr/>
        </p:nvSpPr>
        <p:spPr>
          <a:xfrm>
            <a:off x="8361947" y="5101184"/>
            <a:ext cx="1393705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Aggregate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0B7B1B-10AF-F686-B32C-A6261D0AB376}"/>
              </a:ext>
            </a:extLst>
          </p:cNvPr>
          <p:cNvGrpSpPr/>
          <p:nvPr/>
        </p:nvGrpSpPr>
        <p:grpSpPr>
          <a:xfrm>
            <a:off x="2652912" y="1215644"/>
            <a:ext cx="3480561" cy="4902150"/>
            <a:chOff x="2652912" y="1215644"/>
            <a:chExt cx="3480561" cy="4902150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6D78A2A5-3FE6-0598-9F72-00C8B1942517}"/>
                </a:ext>
              </a:extLst>
            </p:cNvPr>
            <p:cNvSpPr/>
            <p:nvPr/>
          </p:nvSpPr>
          <p:spPr>
            <a:xfrm>
              <a:off x="2652912" y="2745682"/>
              <a:ext cx="913418" cy="913418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825EAD41-3C46-79D7-3552-E813F0C03CB3}"/>
                </a:ext>
              </a:extLst>
            </p:cNvPr>
            <p:cNvSpPr/>
            <p:nvPr/>
          </p:nvSpPr>
          <p:spPr>
            <a:xfrm>
              <a:off x="2743938" y="2907885"/>
              <a:ext cx="685064" cy="685064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381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1ADE6335-C0D2-F5B5-DD8A-33D680F81AB2}"/>
                </a:ext>
              </a:extLst>
            </p:cNvPr>
            <p:cNvSpPr/>
            <p:nvPr/>
          </p:nvSpPr>
          <p:spPr>
            <a:xfrm>
              <a:off x="2881273" y="3074224"/>
              <a:ext cx="456709" cy="456709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762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88747D3-BD10-92F1-0F5C-936D9888A211}"/>
                </a:ext>
              </a:extLst>
            </p:cNvPr>
            <p:cNvGrpSpPr/>
            <p:nvPr/>
          </p:nvGrpSpPr>
          <p:grpSpPr>
            <a:xfrm>
              <a:off x="4871137" y="2734605"/>
              <a:ext cx="1262336" cy="913418"/>
              <a:chOff x="2407797" y="2856657"/>
              <a:chExt cx="1262336" cy="913418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9E971EFB-1763-8F15-28C9-AE07A2DBC691}"/>
                  </a:ext>
                </a:extLst>
              </p:cNvPr>
              <p:cNvSpPr/>
              <p:nvPr/>
            </p:nvSpPr>
            <p:spPr>
              <a:xfrm>
                <a:off x="2407797" y="2856657"/>
                <a:ext cx="913418" cy="913418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2C9D860B-3D5E-0A57-4F33-7AEF25C0C56A}"/>
                  </a:ext>
                </a:extLst>
              </p:cNvPr>
              <p:cNvSpPr/>
              <p:nvPr/>
            </p:nvSpPr>
            <p:spPr>
              <a:xfrm>
                <a:off x="2971443" y="2942249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3F397E4-50D5-0E24-32CB-6E629E62D6CC}"/>
                  </a:ext>
                </a:extLst>
              </p:cNvPr>
              <p:cNvSpPr/>
              <p:nvPr/>
            </p:nvSpPr>
            <p:spPr>
              <a:xfrm>
                <a:off x="2893259" y="3042077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919AAE2B-61B7-2FF3-ACD5-4BF55EF39282}"/>
                  </a:ext>
                </a:extLst>
              </p:cNvPr>
              <p:cNvSpPr/>
              <p:nvPr/>
            </p:nvSpPr>
            <p:spPr>
              <a:xfrm>
                <a:off x="3019247" y="3072611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A7B39937-495F-9B45-A715-1AD8F2CD2EAE}"/>
                  </a:ext>
                </a:extLst>
              </p:cNvPr>
              <p:cNvSpPr/>
              <p:nvPr/>
            </p:nvSpPr>
            <p:spPr>
              <a:xfrm>
                <a:off x="2498823" y="3018860"/>
                <a:ext cx="685064" cy="685064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381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CC4F1C03-4F27-9679-544B-24BB582CE269}"/>
                  </a:ext>
                </a:extLst>
              </p:cNvPr>
              <p:cNvSpPr/>
              <p:nvPr/>
            </p:nvSpPr>
            <p:spPr>
              <a:xfrm>
                <a:off x="2636158" y="3185199"/>
                <a:ext cx="456709" cy="456709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762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67AC5F96-1305-502A-4898-A04E7EAE1E21}"/>
                  </a:ext>
                </a:extLst>
              </p:cNvPr>
              <p:cNvSpPr/>
              <p:nvPr/>
            </p:nvSpPr>
            <p:spPr>
              <a:xfrm>
                <a:off x="3556459" y="3426651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6B825E3-A2F6-0D2B-056C-F44402C8F3B4}"/>
                  </a:ext>
                </a:extLst>
              </p:cNvPr>
              <p:cNvSpPr/>
              <p:nvPr/>
            </p:nvSpPr>
            <p:spPr>
              <a:xfrm>
                <a:off x="3634133" y="3468129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D6C40E6F-729C-ACA7-BB51-AF35E416DF6F}"/>
                  </a:ext>
                </a:extLst>
              </p:cNvPr>
              <p:cNvSpPr/>
              <p:nvPr/>
            </p:nvSpPr>
            <p:spPr>
              <a:xfrm>
                <a:off x="3247940" y="3168968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5AE17C8C-C09C-1421-19A1-C4404F2B602C}"/>
                  </a:ext>
                </a:extLst>
              </p:cNvPr>
              <p:cNvSpPr/>
              <p:nvPr/>
            </p:nvSpPr>
            <p:spPr>
              <a:xfrm>
                <a:off x="3276349" y="3346603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021E7493-0C18-5E49-9ACC-B45F96E5E9DB}"/>
                  </a:ext>
                </a:extLst>
              </p:cNvPr>
              <p:cNvSpPr/>
              <p:nvPr/>
            </p:nvSpPr>
            <p:spPr>
              <a:xfrm>
                <a:off x="3219905" y="3250819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ABF3F80A-57BA-8F33-331D-6E1A8EEE5DFB}"/>
                  </a:ext>
                </a:extLst>
              </p:cNvPr>
              <p:cNvSpPr/>
              <p:nvPr/>
            </p:nvSpPr>
            <p:spPr>
              <a:xfrm>
                <a:off x="3613922" y="3354670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DC6C072-EF01-D39B-07C8-0F56662B6EED}"/>
                </a:ext>
              </a:extLst>
            </p:cNvPr>
            <p:cNvGrpSpPr/>
            <p:nvPr/>
          </p:nvGrpSpPr>
          <p:grpSpPr>
            <a:xfrm>
              <a:off x="2655019" y="3962947"/>
              <a:ext cx="1262336" cy="913418"/>
              <a:chOff x="2402380" y="5138028"/>
              <a:chExt cx="1262336" cy="913418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FF9C06D0-F570-A00C-56AF-B64025831FB4}"/>
                  </a:ext>
                </a:extLst>
              </p:cNvPr>
              <p:cNvSpPr/>
              <p:nvPr/>
            </p:nvSpPr>
            <p:spPr>
              <a:xfrm>
                <a:off x="2402380" y="5138028"/>
                <a:ext cx="913418" cy="913418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0CBC5179-65E7-3D31-157D-429576ADFCBA}"/>
                  </a:ext>
                </a:extLst>
              </p:cNvPr>
              <p:cNvSpPr/>
              <p:nvPr/>
            </p:nvSpPr>
            <p:spPr>
              <a:xfrm>
                <a:off x="2966026" y="5223620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B1444BA0-CE9F-7F79-0D32-DFC428F55D2D}"/>
                  </a:ext>
                </a:extLst>
              </p:cNvPr>
              <p:cNvSpPr/>
              <p:nvPr/>
            </p:nvSpPr>
            <p:spPr>
              <a:xfrm>
                <a:off x="2887842" y="5323448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7B303DE6-1B25-6646-B3C4-F73220B5D8E1}"/>
                  </a:ext>
                </a:extLst>
              </p:cNvPr>
              <p:cNvSpPr/>
              <p:nvPr/>
            </p:nvSpPr>
            <p:spPr>
              <a:xfrm>
                <a:off x="3013830" y="5353982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0B2B24AB-2C9B-4C75-153C-D2A9DD973431}"/>
                  </a:ext>
                </a:extLst>
              </p:cNvPr>
              <p:cNvSpPr/>
              <p:nvPr/>
            </p:nvSpPr>
            <p:spPr>
              <a:xfrm>
                <a:off x="2493406" y="5300231"/>
                <a:ext cx="685064" cy="685064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381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6369BD40-4F34-DAF0-6E3A-B25567466058}"/>
                  </a:ext>
                </a:extLst>
              </p:cNvPr>
              <p:cNvSpPr/>
              <p:nvPr/>
            </p:nvSpPr>
            <p:spPr>
              <a:xfrm>
                <a:off x="2630741" y="5466570"/>
                <a:ext cx="456709" cy="456709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762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EC0F6F65-DBC4-CC50-AE92-F789F285B00A}"/>
                  </a:ext>
                </a:extLst>
              </p:cNvPr>
              <p:cNvSpPr/>
              <p:nvPr/>
            </p:nvSpPr>
            <p:spPr>
              <a:xfrm>
                <a:off x="3551042" y="5708022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C687F5D4-FDB4-95D6-20DF-F78077D0221F}"/>
                  </a:ext>
                </a:extLst>
              </p:cNvPr>
              <p:cNvSpPr/>
              <p:nvPr/>
            </p:nvSpPr>
            <p:spPr>
              <a:xfrm>
                <a:off x="3628716" y="5749500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33645D07-9A51-1937-A357-C988CC9143C1}"/>
                  </a:ext>
                </a:extLst>
              </p:cNvPr>
              <p:cNvSpPr/>
              <p:nvPr/>
            </p:nvSpPr>
            <p:spPr>
              <a:xfrm>
                <a:off x="3242523" y="5450339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354BCDF8-C784-FF36-63BE-834F8425117C}"/>
                  </a:ext>
                </a:extLst>
              </p:cNvPr>
              <p:cNvSpPr/>
              <p:nvPr/>
            </p:nvSpPr>
            <p:spPr>
              <a:xfrm>
                <a:off x="3270932" y="5627974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457EF9D0-8144-FD71-896C-AED32E7B9692}"/>
                  </a:ext>
                </a:extLst>
              </p:cNvPr>
              <p:cNvSpPr/>
              <p:nvPr/>
            </p:nvSpPr>
            <p:spPr>
              <a:xfrm>
                <a:off x="3214488" y="5532190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D878A033-1829-FA5E-FCAE-27E0FD0E148D}"/>
                  </a:ext>
                </a:extLst>
              </p:cNvPr>
              <p:cNvSpPr/>
              <p:nvPr/>
            </p:nvSpPr>
            <p:spPr>
              <a:xfrm>
                <a:off x="3608505" y="5636041"/>
                <a:ext cx="36000" cy="3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isometricOffAxis2Right"/>
                <a:lightRig rig="threePt" dir="t">
                  <a:rot lat="0" lon="0" rev="3000000"/>
                </a:lightRig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B110E8D-C235-CD99-3CDF-894F8F2ECE03}"/>
                </a:ext>
              </a:extLst>
            </p:cNvPr>
            <p:cNvSpPr/>
            <p:nvPr/>
          </p:nvSpPr>
          <p:spPr>
            <a:xfrm>
              <a:off x="3858140" y="1611034"/>
              <a:ext cx="1151053" cy="352570"/>
            </a:xfrm>
            <a:prstGeom prst="roundRect">
              <a:avLst/>
            </a:prstGeom>
            <a:solidFill>
              <a:srgbClr val="98B0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Linear</a:t>
              </a:r>
              <a:endParaRPr lang="zh-CN" altLang="en-US" b="1" dirty="0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13147E3E-8EC1-A230-5CFC-0C7F55038B60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4433667" y="1963604"/>
              <a:ext cx="0" cy="382414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0472EA-8C70-9C2D-5AFC-1F0D56CCF091}"/>
                </a:ext>
              </a:extLst>
            </p:cNvPr>
            <p:cNvSpPr txBox="1"/>
            <p:nvPr/>
          </p:nvSpPr>
          <p:spPr>
            <a:xfrm>
              <a:off x="3566330" y="2613461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Offsets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F491F29-E77E-38C9-0729-52F8B03C29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2540" y="3332799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3B4DD198-A9E1-747B-7DD5-EB460B5A0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2540" y="4557084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2FD4EDF-647F-4B1F-0133-D452BDC1A3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2540" y="5769746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F077F67A-099A-2C82-0587-3C70B79C5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304" y="3180830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BC822ED1-A821-3E5F-BB6A-07A0CF232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66" y="4411589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08362EBB-2E47-7F53-3049-B5981209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66" y="5652490"/>
              <a:ext cx="511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A77C2EAE-FE6D-210B-EB6B-195A8E5E3056}"/>
                </a:ext>
              </a:extLst>
            </p:cNvPr>
            <p:cNvGrpSpPr/>
            <p:nvPr/>
          </p:nvGrpSpPr>
          <p:grpSpPr>
            <a:xfrm>
              <a:off x="4862271" y="3919263"/>
              <a:ext cx="913418" cy="913418"/>
              <a:chOff x="695112" y="2734221"/>
              <a:chExt cx="913418" cy="913418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7C31C0B-4E72-4A03-ED16-5BEBBFD3978B}"/>
                  </a:ext>
                </a:extLst>
              </p:cNvPr>
              <p:cNvSpPr/>
              <p:nvPr/>
            </p:nvSpPr>
            <p:spPr>
              <a:xfrm>
                <a:off x="695112" y="2734221"/>
                <a:ext cx="913418" cy="913418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6EDBA1C2-0898-2445-DC57-44B0B42304A3}"/>
                  </a:ext>
                </a:extLst>
              </p:cNvPr>
              <p:cNvSpPr/>
              <p:nvPr/>
            </p:nvSpPr>
            <p:spPr>
              <a:xfrm>
                <a:off x="786138" y="2896424"/>
                <a:ext cx="685064" cy="685064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381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75E787C-FB45-627F-A222-7F7FFFDE716F}"/>
                  </a:ext>
                </a:extLst>
              </p:cNvPr>
              <p:cNvSpPr/>
              <p:nvPr/>
            </p:nvSpPr>
            <p:spPr>
              <a:xfrm>
                <a:off x="923473" y="3062763"/>
                <a:ext cx="456709" cy="456709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762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CA909DBA-0BE0-3676-D364-314849F6F422}"/>
                </a:ext>
              </a:extLst>
            </p:cNvPr>
            <p:cNvGrpSpPr/>
            <p:nvPr/>
          </p:nvGrpSpPr>
          <p:grpSpPr>
            <a:xfrm>
              <a:off x="4871137" y="5196840"/>
              <a:ext cx="913418" cy="913418"/>
              <a:chOff x="695112" y="2734221"/>
              <a:chExt cx="913418" cy="913418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38DDC4F1-20AD-F0CA-A252-D8141454FDF6}"/>
                  </a:ext>
                </a:extLst>
              </p:cNvPr>
              <p:cNvSpPr/>
              <p:nvPr/>
            </p:nvSpPr>
            <p:spPr>
              <a:xfrm>
                <a:off x="695112" y="2734221"/>
                <a:ext cx="913418" cy="913418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7710F86E-0000-D12D-7075-5D93759B9933}"/>
                  </a:ext>
                </a:extLst>
              </p:cNvPr>
              <p:cNvSpPr/>
              <p:nvPr/>
            </p:nvSpPr>
            <p:spPr>
              <a:xfrm>
                <a:off x="786138" y="2896424"/>
                <a:ext cx="685064" cy="685064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381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C6AFC38-266F-1039-FB6A-4F4C81113238}"/>
                  </a:ext>
                </a:extLst>
              </p:cNvPr>
              <p:cNvSpPr/>
              <p:nvPr/>
            </p:nvSpPr>
            <p:spPr>
              <a:xfrm>
                <a:off x="923473" y="3062763"/>
                <a:ext cx="456709" cy="456709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762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FC01C1E-4A5A-7D9E-8207-56A17B77A83C}"/>
                </a:ext>
              </a:extLst>
            </p:cNvPr>
            <p:cNvGrpSpPr/>
            <p:nvPr/>
          </p:nvGrpSpPr>
          <p:grpSpPr>
            <a:xfrm>
              <a:off x="2652912" y="5204376"/>
              <a:ext cx="913418" cy="913418"/>
              <a:chOff x="695112" y="2734221"/>
              <a:chExt cx="913418" cy="913418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FBCDCECF-7F7B-010B-D639-C22EF61D7997}"/>
                  </a:ext>
                </a:extLst>
              </p:cNvPr>
              <p:cNvSpPr/>
              <p:nvPr/>
            </p:nvSpPr>
            <p:spPr>
              <a:xfrm>
                <a:off x="695112" y="2734221"/>
                <a:ext cx="913418" cy="913418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AC66D7D-09D2-4BAE-49FA-9EDA8206EA98}"/>
                  </a:ext>
                </a:extLst>
              </p:cNvPr>
              <p:cNvSpPr/>
              <p:nvPr/>
            </p:nvSpPr>
            <p:spPr>
              <a:xfrm>
                <a:off x="786138" y="2896424"/>
                <a:ext cx="685064" cy="685064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381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39B6999-80A2-7898-4D50-00D9EF814430}"/>
                  </a:ext>
                </a:extLst>
              </p:cNvPr>
              <p:cNvSpPr/>
              <p:nvPr/>
            </p:nvSpPr>
            <p:spPr>
              <a:xfrm>
                <a:off x="923473" y="3062763"/>
                <a:ext cx="456709" cy="456709"/>
              </a:xfrm>
              <a:prstGeom prst="rect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scene3d>
                <a:camera prst="isometricOffAxis2Right"/>
                <a:lightRig rig="threePt" dir="t"/>
              </a:scene3d>
              <a:sp3d z="762000" extrusionH="101600"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06F01C9D-59E0-C58A-AE00-73BDC09F4BA5}"/>
                </a:ext>
              </a:extLst>
            </p:cNvPr>
            <p:cNvCxnSpPr>
              <a:cxnSpLocks/>
              <a:stCxn id="199" idx="3"/>
              <a:endCxn id="2" idx="0"/>
            </p:cNvCxnSpPr>
            <p:nvPr/>
          </p:nvCxnSpPr>
          <p:spPr>
            <a:xfrm>
              <a:off x="3754124" y="1215644"/>
              <a:ext cx="679543" cy="395390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连接符: 肘形 177">
            <a:extLst>
              <a:ext uri="{FF2B5EF4-FFF2-40B4-BE49-F238E27FC236}">
                <a16:creationId xmlns:a16="http://schemas.microsoft.com/office/drawing/2014/main" id="{F465D705-E339-13BD-9187-41DB51B2A785}"/>
              </a:ext>
            </a:extLst>
          </p:cNvPr>
          <p:cNvCxnSpPr>
            <a:cxnSpLocks/>
            <a:stCxn id="199" idx="3"/>
            <a:endCxn id="112" idx="0"/>
          </p:cNvCxnSpPr>
          <p:nvPr/>
        </p:nvCxnSpPr>
        <p:spPr>
          <a:xfrm>
            <a:off x="3754124" y="1215644"/>
            <a:ext cx="5304676" cy="39539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D551ED43-875C-7FAE-9634-A7B68A213E2D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>
            <a:off x="9058800" y="1963604"/>
            <a:ext cx="0" cy="1976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089C7828-B46C-5B10-FEE0-4BF7E08A4F4B}"/>
              </a:ext>
            </a:extLst>
          </p:cNvPr>
          <p:cNvCxnSpPr>
            <a:cxnSpLocks/>
            <a:stCxn id="113" idx="2"/>
            <a:endCxn id="150" idx="0"/>
          </p:cNvCxnSpPr>
          <p:nvPr/>
        </p:nvCxnSpPr>
        <p:spPr>
          <a:xfrm>
            <a:off x="9058800" y="2513872"/>
            <a:ext cx="0" cy="1960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717AF3E3-7AE8-0278-2355-79671640711C}"/>
              </a:ext>
            </a:extLst>
          </p:cNvPr>
          <p:cNvCxnSpPr>
            <a:cxnSpLocks/>
            <a:stCxn id="150" idx="2"/>
            <a:endCxn id="18" idx="0"/>
          </p:cNvCxnSpPr>
          <p:nvPr/>
        </p:nvCxnSpPr>
        <p:spPr>
          <a:xfrm flipH="1">
            <a:off x="9058697" y="3062528"/>
            <a:ext cx="103" cy="5052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F0C8844C-F661-681E-DDE6-91B654961292}"/>
              </a:ext>
            </a:extLst>
          </p:cNvPr>
          <p:cNvCxnSpPr>
            <a:cxnSpLocks/>
            <a:stCxn id="18" idx="2"/>
            <a:endCxn id="177" idx="0"/>
          </p:cNvCxnSpPr>
          <p:nvPr/>
        </p:nvCxnSpPr>
        <p:spPr>
          <a:xfrm>
            <a:off x="9058697" y="4481170"/>
            <a:ext cx="103" cy="6200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D7B41412-5BB9-F425-9A34-6ACBEE8C056D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7832698" y="5277469"/>
            <a:ext cx="52924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3D5AC842-4CFF-72D9-624B-FDCC688C9D4F}"/>
              </a:ext>
            </a:extLst>
          </p:cNvPr>
          <p:cNvCxnSpPr>
            <a:cxnSpLocks/>
            <a:stCxn id="149" idx="1"/>
            <a:endCxn id="176" idx="2"/>
          </p:cNvCxnSpPr>
          <p:nvPr/>
        </p:nvCxnSpPr>
        <p:spPr>
          <a:xfrm>
            <a:off x="6077262" y="3250618"/>
            <a:ext cx="1164423" cy="1552737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393936EE-0ABE-F116-EE98-D4DD303640E2}"/>
              </a:ext>
            </a:extLst>
          </p:cNvPr>
          <p:cNvCxnSpPr>
            <a:cxnSpLocks/>
            <a:stCxn id="145" idx="1"/>
            <a:endCxn id="175" idx="2"/>
          </p:cNvCxnSpPr>
          <p:nvPr/>
        </p:nvCxnSpPr>
        <p:spPr>
          <a:xfrm>
            <a:off x="6097473" y="3364077"/>
            <a:ext cx="1144212" cy="1598514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157B24CA-F66F-93FC-80EC-78A5E68DA606}"/>
              </a:ext>
            </a:extLst>
          </p:cNvPr>
          <p:cNvCxnSpPr>
            <a:cxnSpLocks/>
            <a:stCxn id="170" idx="1"/>
            <a:endCxn id="20" idx="2"/>
          </p:cNvCxnSpPr>
          <p:nvPr/>
        </p:nvCxnSpPr>
        <p:spPr>
          <a:xfrm>
            <a:off x="3881355" y="4592419"/>
            <a:ext cx="3360331" cy="1168993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EBE24C8B-6823-DB0A-2698-5B86E1E0A35A}"/>
              </a:ext>
            </a:extLst>
          </p:cNvPr>
          <p:cNvCxnSpPr>
            <a:cxnSpLocks/>
            <a:stCxn id="173" idx="1"/>
            <a:endCxn id="121" idx="2"/>
          </p:cNvCxnSpPr>
          <p:nvPr/>
        </p:nvCxnSpPr>
        <p:spPr>
          <a:xfrm>
            <a:off x="3467127" y="4375109"/>
            <a:ext cx="3774558" cy="1219941"/>
          </a:xfrm>
          <a:prstGeom prst="line">
            <a:avLst/>
          </a:prstGeom>
          <a:ln w="1905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122CDB9A-F21F-4081-0B15-2FDD18B7D7B1}"/>
              </a:ext>
            </a:extLst>
          </p:cNvPr>
          <p:cNvSpPr/>
          <p:nvPr/>
        </p:nvSpPr>
        <p:spPr>
          <a:xfrm>
            <a:off x="7493447" y="525199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18DEE5DD-F01B-CD9D-15A7-61608D778A25}"/>
              </a:ext>
            </a:extLst>
          </p:cNvPr>
          <p:cNvSpPr/>
          <p:nvPr/>
        </p:nvSpPr>
        <p:spPr>
          <a:xfrm>
            <a:off x="7493447" y="535654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74F724BA-6A72-8426-E0B5-DFC79364270F}"/>
              </a:ext>
            </a:extLst>
          </p:cNvPr>
          <p:cNvSpPr/>
          <p:nvPr/>
        </p:nvSpPr>
        <p:spPr>
          <a:xfrm>
            <a:off x="7493447" y="514744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D0872EE3-AB93-271E-1216-1F62B0252A6A}"/>
              </a:ext>
            </a:extLst>
          </p:cNvPr>
          <p:cNvSpPr/>
          <p:nvPr/>
        </p:nvSpPr>
        <p:spPr>
          <a:xfrm>
            <a:off x="-219583" y="3429000"/>
            <a:ext cx="2520000" cy="1440000"/>
          </a:xfrm>
          <a:prstGeom prst="rect">
            <a:avLst/>
          </a:prstGeom>
          <a:blipFill dpi="0" rotWithShape="1">
            <a:blip r:embed="rId4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EC289522-A854-E034-0F83-3BF3B05E691E}"/>
              </a:ext>
            </a:extLst>
          </p:cNvPr>
          <p:cNvSpPr txBox="1"/>
          <p:nvPr/>
        </p:nvSpPr>
        <p:spPr>
          <a:xfrm>
            <a:off x="-67211" y="4793806"/>
            <a:ext cx="2411238" cy="400110"/>
          </a:xfrm>
          <a:prstGeom prst="rect">
            <a:avLst/>
          </a:prstGeom>
          <a:noFill/>
          <a:scene3d>
            <a:camera prst="isometricOffAxis2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Ego-sensor feature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6A422495-798D-ED99-E96A-1653D68F7CAC}"/>
              </a:ext>
            </a:extLst>
          </p:cNvPr>
          <p:cNvSpPr/>
          <p:nvPr/>
        </p:nvSpPr>
        <p:spPr>
          <a:xfrm>
            <a:off x="1323529" y="4059019"/>
            <a:ext cx="1151053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Linear</a:t>
            </a:r>
            <a:endParaRPr lang="zh-CN" altLang="en-US" b="1" dirty="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B9519844-E157-5530-8FE9-A2AB4001B1B3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2474582" y="4235304"/>
            <a:ext cx="28516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3458E4EF-3386-516C-4D47-08F2E2809BA4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1001631" y="4235304"/>
            <a:ext cx="32189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4A1717A9-08F8-DC95-C348-BFC6CDEDB872}"/>
              </a:ext>
            </a:extLst>
          </p:cNvPr>
          <p:cNvCxnSpPr>
            <a:cxnSpLocks/>
            <a:stCxn id="177" idx="2"/>
            <a:endCxn id="201" idx="0"/>
          </p:cNvCxnSpPr>
          <p:nvPr/>
        </p:nvCxnSpPr>
        <p:spPr>
          <a:xfrm>
            <a:off x="9058800" y="5453754"/>
            <a:ext cx="6476" cy="4140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B05E05B1-2F0D-BA54-6EEF-4579B0447506}"/>
              </a:ext>
            </a:extLst>
          </p:cNvPr>
          <p:cNvSpPr/>
          <p:nvPr/>
        </p:nvSpPr>
        <p:spPr>
          <a:xfrm>
            <a:off x="2603071" y="1039359"/>
            <a:ext cx="1151053" cy="3525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Feature</a:t>
            </a:r>
            <a:endParaRPr lang="zh-CN" altLang="en-US" b="1" dirty="0"/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2017E60C-B20E-3C10-A354-0279F1A52E5D}"/>
              </a:ext>
            </a:extLst>
          </p:cNvPr>
          <p:cNvSpPr/>
          <p:nvPr/>
        </p:nvSpPr>
        <p:spPr>
          <a:xfrm>
            <a:off x="10337655" y="5867822"/>
            <a:ext cx="1151053" cy="3525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Feature</a:t>
            </a:r>
            <a:endParaRPr lang="zh-CN" altLang="en-US" b="1" dirty="0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162BF980-5534-DC8A-7354-ED80DA7E2765}"/>
              </a:ext>
            </a:extLst>
          </p:cNvPr>
          <p:cNvSpPr/>
          <p:nvPr/>
        </p:nvSpPr>
        <p:spPr>
          <a:xfrm>
            <a:off x="8489749" y="5867822"/>
            <a:ext cx="1151053" cy="352570"/>
          </a:xfrm>
          <a:prstGeom prst="roundRect">
            <a:avLst/>
          </a:prstGeom>
          <a:solidFill>
            <a:srgbClr val="98B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Linear</a:t>
            </a:r>
            <a:endParaRPr lang="zh-CN" altLang="en-US" b="1" dirty="0"/>
          </a:p>
        </p:txBody>
      </p: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053F76F2-7968-B5C9-D39C-A3C8A101C296}"/>
              </a:ext>
            </a:extLst>
          </p:cNvPr>
          <p:cNvCxnSpPr>
            <a:cxnSpLocks/>
            <a:stCxn id="201" idx="3"/>
            <a:endCxn id="200" idx="1"/>
          </p:cNvCxnSpPr>
          <p:nvPr/>
        </p:nvCxnSpPr>
        <p:spPr>
          <a:xfrm>
            <a:off x="9640802" y="6044107"/>
            <a:ext cx="69685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2D8B9B0-6735-C117-BF86-1D2303E0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Polarization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F0D28961-1057-2913-5CCE-23ED4250A20B}"/>
              </a:ext>
            </a:extLst>
          </p:cNvPr>
          <p:cNvGrpSpPr/>
          <p:nvPr/>
        </p:nvGrpSpPr>
        <p:grpSpPr>
          <a:xfrm>
            <a:off x="2417159" y="3570773"/>
            <a:ext cx="1039550" cy="947054"/>
            <a:chOff x="7554644" y="5262775"/>
            <a:chExt cx="1039550" cy="947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743E1F0C-BCF0-0E83-9840-785AD74AF74C}"/>
                    </a:ext>
                  </a:extLst>
                </p:cNvPr>
                <p:cNvSpPr txBox="1"/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4AD828E-8F20-4A08-B387-8538BF0D2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46D449E1-3497-DE01-CEFB-322E7A4C84BE}"/>
                    </a:ext>
                  </a:extLst>
                </p:cNvPr>
                <p:cNvSpPr txBox="1"/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80C86FCB-E947-40C6-85FE-2777FE462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id="{9C445CD8-1862-F07E-CADD-EB8EEAC98085}"/>
                </a:ext>
              </a:extLst>
            </p:cNvPr>
            <p:cNvGrpSpPr/>
            <p:nvPr/>
          </p:nvGrpSpPr>
          <p:grpSpPr>
            <a:xfrm rot="21356568">
              <a:off x="7912689" y="5603899"/>
              <a:ext cx="418564" cy="236123"/>
              <a:chOff x="9504178" y="6245643"/>
              <a:chExt cx="418564" cy="236123"/>
            </a:xfrm>
          </p:grpSpPr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1FF19F7A-9E46-6E82-4382-3A92C958B808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solidFill>
                <a:srgbClr val="0070C0"/>
              </a:solidFill>
            </p:grpSpPr>
            <p:sp>
              <p:nvSpPr>
                <p:cNvPr id="361" name="等腰三角形 255">
                  <a:extLst>
                    <a:ext uri="{FF2B5EF4-FFF2-40B4-BE49-F238E27FC236}">
                      <a16:creationId xmlns:a16="http://schemas.microsoft.com/office/drawing/2014/main" id="{6656E833-3517-7C54-1C37-EEABE78A175C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2" name="等腰三角形 255">
                  <a:extLst>
                    <a:ext uri="{FF2B5EF4-FFF2-40B4-BE49-F238E27FC236}">
                      <a16:creationId xmlns:a16="http://schemas.microsoft.com/office/drawing/2014/main" id="{8608A66E-F9B1-EFCC-86CC-01DE072E35BE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60" name="直接连接符 359">
                <a:extLst>
                  <a:ext uri="{FF2B5EF4-FFF2-40B4-BE49-F238E27FC236}">
                    <a16:creationId xmlns:a16="http://schemas.microsoft.com/office/drawing/2014/main" id="{82242CEB-5D1F-78CD-D17D-C22E06A6D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组合 345">
              <a:extLst>
                <a:ext uri="{FF2B5EF4-FFF2-40B4-BE49-F238E27FC236}">
                  <a16:creationId xmlns:a16="http://schemas.microsoft.com/office/drawing/2014/main" id="{77928AF6-66C0-0941-0BA2-DA7314662934}"/>
                </a:ext>
              </a:extLst>
            </p:cNvPr>
            <p:cNvGrpSpPr/>
            <p:nvPr/>
          </p:nvGrpSpPr>
          <p:grpSpPr>
            <a:xfrm>
              <a:off x="7825554" y="5400587"/>
              <a:ext cx="167092" cy="435437"/>
              <a:chOff x="8016776" y="5800843"/>
              <a:chExt cx="167092" cy="435437"/>
            </a:xfrm>
          </p:grpSpPr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6BE5D1E9-1FA9-5983-488C-11CD6F87DA3C}"/>
                  </a:ext>
                </a:extLst>
              </p:cNvPr>
              <p:cNvGrpSpPr/>
              <p:nvPr/>
            </p:nvGrpSpPr>
            <p:grpSpPr>
              <a:xfrm>
                <a:off x="8016776" y="5800843"/>
                <a:ext cx="167092" cy="275026"/>
                <a:chOff x="7874259" y="3605618"/>
                <a:chExt cx="305960" cy="503596"/>
              </a:xfrm>
              <a:solidFill>
                <a:srgbClr val="FF0000"/>
              </a:solidFill>
            </p:grpSpPr>
            <p:sp>
              <p:nvSpPr>
                <p:cNvPr id="355" name="等腰三角形 255">
                  <a:extLst>
                    <a:ext uri="{FF2B5EF4-FFF2-40B4-BE49-F238E27FC236}">
                      <a16:creationId xmlns:a16="http://schemas.microsoft.com/office/drawing/2014/main" id="{74A518D6-9363-6ACF-9163-DD9BE855BD42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6" name="等腰三角形 255">
                  <a:extLst>
                    <a:ext uri="{FF2B5EF4-FFF2-40B4-BE49-F238E27FC236}">
                      <a16:creationId xmlns:a16="http://schemas.microsoft.com/office/drawing/2014/main" id="{B44ACCEF-02DA-923D-6D83-05F3D8E909B8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54" name="直接连接符 353">
                <a:extLst>
                  <a:ext uri="{FF2B5EF4-FFF2-40B4-BE49-F238E27FC236}">
                    <a16:creationId xmlns:a16="http://schemas.microsoft.com/office/drawing/2014/main" id="{D990385A-5437-DB6E-031B-E324E89B2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168" y="6033242"/>
                <a:ext cx="0" cy="20303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文本框 346">
                  <a:extLst>
                    <a:ext uri="{FF2B5EF4-FFF2-40B4-BE49-F238E27FC236}">
                      <a16:creationId xmlns:a16="http://schemas.microsoft.com/office/drawing/2014/main" id="{91C84758-1F89-F071-D6F2-7FB04BDFA2E9}"/>
                    </a:ext>
                  </a:extLst>
                </p:cNvPr>
                <p:cNvSpPr txBox="1"/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文本框 346">
                  <a:extLst>
                    <a:ext uri="{FF2B5EF4-FFF2-40B4-BE49-F238E27FC236}">
                      <a16:creationId xmlns:a16="http://schemas.microsoft.com/office/drawing/2014/main" id="{91C84758-1F89-F071-D6F2-7FB04BDF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352C09F8-BBAE-52B9-74B8-3F0CDBB1C103}"/>
                </a:ext>
              </a:extLst>
            </p:cNvPr>
            <p:cNvGrpSpPr/>
            <p:nvPr/>
          </p:nvGrpSpPr>
          <p:grpSpPr>
            <a:xfrm rot="2287321">
              <a:off x="7930094" y="5763240"/>
              <a:ext cx="418564" cy="236123"/>
              <a:chOff x="9504178" y="6245643"/>
              <a:chExt cx="418564" cy="236123"/>
            </a:xfrm>
            <a:solidFill>
              <a:schemeClr val="accent6"/>
            </a:solidFill>
          </p:grpSpPr>
          <p:grpSp>
            <p:nvGrpSpPr>
              <p:cNvPr id="349" name="组合 348">
                <a:extLst>
                  <a:ext uri="{FF2B5EF4-FFF2-40B4-BE49-F238E27FC236}">
                    <a16:creationId xmlns:a16="http://schemas.microsoft.com/office/drawing/2014/main" id="{32798772-5E64-2D48-87E7-091CE3F144BA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grpFill/>
            </p:grpSpPr>
            <p:sp>
              <p:nvSpPr>
                <p:cNvPr id="351" name="等腰三角形 255">
                  <a:extLst>
                    <a:ext uri="{FF2B5EF4-FFF2-40B4-BE49-F238E27FC236}">
                      <a16:creationId xmlns:a16="http://schemas.microsoft.com/office/drawing/2014/main" id="{FE5FFFD9-AB52-415A-810E-E99BA0C630CE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2" name="等腰三角形 255">
                  <a:extLst>
                    <a:ext uri="{FF2B5EF4-FFF2-40B4-BE49-F238E27FC236}">
                      <a16:creationId xmlns:a16="http://schemas.microsoft.com/office/drawing/2014/main" id="{1D5A4DA9-6FBF-F33B-A1C3-8BC423FBF69E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50" name="直接连接符 349">
                <a:extLst>
                  <a:ext uri="{FF2B5EF4-FFF2-40B4-BE49-F238E27FC236}">
                    <a16:creationId xmlns:a16="http://schemas.microsoft.com/office/drawing/2014/main" id="{AC754FAA-8FB8-99E7-E81A-98821693D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C2010FC6-BE89-6EBA-EA43-63F22CCA78D1}"/>
              </a:ext>
            </a:extLst>
          </p:cNvPr>
          <p:cNvCxnSpPr>
            <a:cxnSpLocks/>
          </p:cNvCxnSpPr>
          <p:nvPr/>
        </p:nvCxnSpPr>
        <p:spPr>
          <a:xfrm flipV="1">
            <a:off x="4395051" y="1587593"/>
            <a:ext cx="1325183" cy="840721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F3C303DC-7470-FC1B-9D52-4D9BC77E4E2C}"/>
              </a:ext>
            </a:extLst>
          </p:cNvPr>
          <p:cNvCxnSpPr>
            <a:cxnSpLocks/>
          </p:cNvCxnSpPr>
          <p:nvPr/>
        </p:nvCxnSpPr>
        <p:spPr>
          <a:xfrm>
            <a:off x="1662634" y="3319066"/>
            <a:ext cx="6504444" cy="981224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椭圆 365">
            <a:extLst>
              <a:ext uri="{FF2B5EF4-FFF2-40B4-BE49-F238E27FC236}">
                <a16:creationId xmlns:a16="http://schemas.microsoft.com/office/drawing/2014/main" id="{3EB3883C-F762-5501-BC11-92F79E3948D1}"/>
              </a:ext>
            </a:extLst>
          </p:cNvPr>
          <p:cNvSpPr/>
          <p:nvPr/>
        </p:nvSpPr>
        <p:spPr>
          <a:xfrm>
            <a:off x="3333459" y="350944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>
            <a:extLst>
              <a:ext uri="{FF2B5EF4-FFF2-40B4-BE49-F238E27FC236}">
                <a16:creationId xmlns:a16="http://schemas.microsoft.com/office/drawing/2014/main" id="{5D2E2B5C-E1B4-8BAF-5E76-E451E79498AE}"/>
              </a:ext>
            </a:extLst>
          </p:cNvPr>
          <p:cNvSpPr/>
          <p:nvPr/>
        </p:nvSpPr>
        <p:spPr>
          <a:xfrm>
            <a:off x="3500312" y="378204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>
            <a:extLst>
              <a:ext uri="{FF2B5EF4-FFF2-40B4-BE49-F238E27FC236}">
                <a16:creationId xmlns:a16="http://schemas.microsoft.com/office/drawing/2014/main" id="{03A1F892-1820-B253-C4C3-03B98C3D54BF}"/>
              </a:ext>
            </a:extLst>
          </p:cNvPr>
          <p:cNvSpPr/>
          <p:nvPr/>
        </p:nvSpPr>
        <p:spPr>
          <a:xfrm>
            <a:off x="4294572" y="415802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E9415786-9C54-87FC-37E8-49DA936F3405}"/>
              </a:ext>
            </a:extLst>
          </p:cNvPr>
          <p:cNvSpPr/>
          <p:nvPr/>
        </p:nvSpPr>
        <p:spPr>
          <a:xfrm>
            <a:off x="4775858" y="337687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>
            <a:extLst>
              <a:ext uri="{FF2B5EF4-FFF2-40B4-BE49-F238E27FC236}">
                <a16:creationId xmlns:a16="http://schemas.microsoft.com/office/drawing/2014/main" id="{1E3CB6BA-AC26-96A1-4D38-B8F723E99943}"/>
              </a:ext>
            </a:extLst>
          </p:cNvPr>
          <p:cNvSpPr/>
          <p:nvPr/>
        </p:nvSpPr>
        <p:spPr>
          <a:xfrm>
            <a:off x="4068888" y="338355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>
            <a:extLst>
              <a:ext uri="{FF2B5EF4-FFF2-40B4-BE49-F238E27FC236}">
                <a16:creationId xmlns:a16="http://schemas.microsoft.com/office/drawing/2014/main" id="{8757A3D3-94FC-A5B2-F867-1F4B6AE3E9DC}"/>
              </a:ext>
            </a:extLst>
          </p:cNvPr>
          <p:cNvSpPr/>
          <p:nvPr/>
        </p:nvSpPr>
        <p:spPr>
          <a:xfrm>
            <a:off x="3341825" y="339882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>
            <a:extLst>
              <a:ext uri="{FF2B5EF4-FFF2-40B4-BE49-F238E27FC236}">
                <a16:creationId xmlns:a16="http://schemas.microsoft.com/office/drawing/2014/main" id="{F6B89116-13EF-60C9-9919-3EC40390819E}"/>
              </a:ext>
            </a:extLst>
          </p:cNvPr>
          <p:cNvSpPr/>
          <p:nvPr/>
        </p:nvSpPr>
        <p:spPr>
          <a:xfrm>
            <a:off x="3932858" y="36006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>
            <a:extLst>
              <a:ext uri="{FF2B5EF4-FFF2-40B4-BE49-F238E27FC236}">
                <a16:creationId xmlns:a16="http://schemas.microsoft.com/office/drawing/2014/main" id="{F7361ED8-B65A-8FB6-7D6F-9EE0B22C6CBD}"/>
              </a:ext>
            </a:extLst>
          </p:cNvPr>
          <p:cNvSpPr/>
          <p:nvPr/>
        </p:nvSpPr>
        <p:spPr>
          <a:xfrm>
            <a:off x="4593140" y="370362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3D6FB499-F96C-2F38-F9FC-EA6DCCC6A1BB}"/>
              </a:ext>
            </a:extLst>
          </p:cNvPr>
          <p:cNvSpPr/>
          <p:nvPr/>
        </p:nvSpPr>
        <p:spPr>
          <a:xfrm>
            <a:off x="5178626" y="3776161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739B4397-7B38-B2DF-674D-84DDE1BBF041}"/>
              </a:ext>
            </a:extLst>
          </p:cNvPr>
          <p:cNvSpPr/>
          <p:nvPr/>
        </p:nvSpPr>
        <p:spPr>
          <a:xfrm>
            <a:off x="5827217" y="38939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2DA78D12-0FF2-8F5C-D2F3-D40BF6DDFA98}"/>
              </a:ext>
            </a:extLst>
          </p:cNvPr>
          <p:cNvSpPr/>
          <p:nvPr/>
        </p:nvSpPr>
        <p:spPr>
          <a:xfrm>
            <a:off x="6497940" y="399142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85599A29-80F1-84EE-0340-955789A51BD3}"/>
              </a:ext>
            </a:extLst>
          </p:cNvPr>
          <p:cNvSpPr/>
          <p:nvPr/>
        </p:nvSpPr>
        <p:spPr>
          <a:xfrm>
            <a:off x="7113740" y="408688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2AFE98CF-ABA5-FC46-62A3-F88A77FF4E7F}"/>
              </a:ext>
            </a:extLst>
          </p:cNvPr>
          <p:cNvSpPr/>
          <p:nvPr/>
        </p:nvSpPr>
        <p:spPr>
          <a:xfrm>
            <a:off x="3111091" y="36056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550EFB10-CDBC-2546-C080-CD9AEC15BAE5}"/>
              </a:ext>
            </a:extLst>
          </p:cNvPr>
          <p:cNvSpPr/>
          <p:nvPr/>
        </p:nvSpPr>
        <p:spPr>
          <a:xfrm>
            <a:off x="3932858" y="39781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>
            <a:extLst>
              <a:ext uri="{FF2B5EF4-FFF2-40B4-BE49-F238E27FC236}">
                <a16:creationId xmlns:a16="http://schemas.microsoft.com/office/drawing/2014/main" id="{A4A44D21-6F1E-218F-2EF9-996D53327843}"/>
              </a:ext>
            </a:extLst>
          </p:cNvPr>
          <p:cNvSpPr/>
          <p:nvPr/>
        </p:nvSpPr>
        <p:spPr>
          <a:xfrm>
            <a:off x="4713593" y="43410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>
            <a:extLst>
              <a:ext uri="{FF2B5EF4-FFF2-40B4-BE49-F238E27FC236}">
                <a16:creationId xmlns:a16="http://schemas.microsoft.com/office/drawing/2014/main" id="{70716A97-630F-0680-5258-D0F2577BF1E0}"/>
              </a:ext>
            </a:extLst>
          </p:cNvPr>
          <p:cNvSpPr/>
          <p:nvPr/>
        </p:nvSpPr>
        <p:spPr>
          <a:xfrm>
            <a:off x="5113741" y="453956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E63C42DC-B040-3BDC-B8EC-C595E6F5D33D}"/>
              </a:ext>
            </a:extLst>
          </p:cNvPr>
          <p:cNvSpPr/>
          <p:nvPr/>
        </p:nvSpPr>
        <p:spPr>
          <a:xfrm>
            <a:off x="5519754" y="470483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>
            <a:extLst>
              <a:ext uri="{FF2B5EF4-FFF2-40B4-BE49-F238E27FC236}">
                <a16:creationId xmlns:a16="http://schemas.microsoft.com/office/drawing/2014/main" id="{2BAE6F6F-3972-574A-1D19-01DDE6052D58}"/>
              </a:ext>
            </a:extLst>
          </p:cNvPr>
          <p:cNvSpPr/>
          <p:nvPr/>
        </p:nvSpPr>
        <p:spPr>
          <a:xfrm>
            <a:off x="6914629" y="332002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>
            <a:extLst>
              <a:ext uri="{FF2B5EF4-FFF2-40B4-BE49-F238E27FC236}">
                <a16:creationId xmlns:a16="http://schemas.microsoft.com/office/drawing/2014/main" id="{C0D267FF-B439-3FC4-FE31-01C320A6914E}"/>
              </a:ext>
            </a:extLst>
          </p:cNvPr>
          <p:cNvSpPr/>
          <p:nvPr/>
        </p:nvSpPr>
        <p:spPr>
          <a:xfrm>
            <a:off x="7607980" y="331242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>
            <a:extLst>
              <a:ext uri="{FF2B5EF4-FFF2-40B4-BE49-F238E27FC236}">
                <a16:creationId xmlns:a16="http://schemas.microsoft.com/office/drawing/2014/main" id="{6F11B69E-D98A-AC93-99F1-B95272DC8ADA}"/>
              </a:ext>
            </a:extLst>
          </p:cNvPr>
          <p:cNvSpPr/>
          <p:nvPr/>
        </p:nvSpPr>
        <p:spPr>
          <a:xfrm>
            <a:off x="4508150" y="222128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CDD3BED9-BDC5-02F1-A21D-F3A711D69EFD}"/>
              </a:ext>
            </a:extLst>
          </p:cNvPr>
          <p:cNvSpPr/>
          <p:nvPr/>
        </p:nvSpPr>
        <p:spPr>
          <a:xfrm>
            <a:off x="4828579" y="204662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>
            <a:extLst>
              <a:ext uri="{FF2B5EF4-FFF2-40B4-BE49-F238E27FC236}">
                <a16:creationId xmlns:a16="http://schemas.microsoft.com/office/drawing/2014/main" id="{AE890B35-ED6F-2574-607F-0FBFEEAA546B}"/>
              </a:ext>
            </a:extLst>
          </p:cNvPr>
          <p:cNvSpPr/>
          <p:nvPr/>
        </p:nvSpPr>
        <p:spPr>
          <a:xfrm>
            <a:off x="6783737" y="256602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FE6A3454-333C-ADC5-7FFC-8E5BE9927213}"/>
              </a:ext>
            </a:extLst>
          </p:cNvPr>
          <p:cNvSpPr/>
          <p:nvPr/>
        </p:nvSpPr>
        <p:spPr>
          <a:xfrm>
            <a:off x="3211327" y="329756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2F1136E2-D282-ED39-2E8A-47C8EC7DB7B0}"/>
              </a:ext>
            </a:extLst>
          </p:cNvPr>
          <p:cNvSpPr/>
          <p:nvPr/>
        </p:nvSpPr>
        <p:spPr>
          <a:xfrm>
            <a:off x="3766997" y="316835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26BBA533-3659-C0E1-63D7-5AAFC38528BA}"/>
              </a:ext>
            </a:extLst>
          </p:cNvPr>
          <p:cNvSpPr/>
          <p:nvPr/>
        </p:nvSpPr>
        <p:spPr>
          <a:xfrm>
            <a:off x="4391656" y="304578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98477DBB-3E3C-1CEB-CAD9-D053384FA5B2}"/>
              </a:ext>
            </a:extLst>
          </p:cNvPr>
          <p:cNvSpPr/>
          <p:nvPr/>
        </p:nvSpPr>
        <p:spPr>
          <a:xfrm>
            <a:off x="4975849" y="2932332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C49BB027-3D1B-1150-9C60-A98A9806DB90}"/>
              </a:ext>
            </a:extLst>
          </p:cNvPr>
          <p:cNvSpPr/>
          <p:nvPr/>
        </p:nvSpPr>
        <p:spPr>
          <a:xfrm>
            <a:off x="5577966" y="28113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29F39904-2D1F-1F6A-EB0B-A598F1AA865F}"/>
              </a:ext>
            </a:extLst>
          </p:cNvPr>
          <p:cNvSpPr/>
          <p:nvPr/>
        </p:nvSpPr>
        <p:spPr>
          <a:xfrm>
            <a:off x="5476450" y="3306287"/>
            <a:ext cx="208465" cy="20846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6F2B164B-FBF0-16BE-2A19-554A5579747C}"/>
              </a:ext>
            </a:extLst>
          </p:cNvPr>
          <p:cNvSpPr/>
          <p:nvPr/>
        </p:nvSpPr>
        <p:spPr>
          <a:xfrm>
            <a:off x="6213199" y="3327694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6" name="直接连接符 395">
            <a:extLst>
              <a:ext uri="{FF2B5EF4-FFF2-40B4-BE49-F238E27FC236}">
                <a16:creationId xmlns:a16="http://schemas.microsoft.com/office/drawing/2014/main" id="{B8CFB8DF-DC3B-55C6-2F76-C3FCD7D1A2CE}"/>
              </a:ext>
            </a:extLst>
          </p:cNvPr>
          <p:cNvCxnSpPr>
            <a:cxnSpLocks/>
          </p:cNvCxnSpPr>
          <p:nvPr/>
        </p:nvCxnSpPr>
        <p:spPr>
          <a:xfrm flipH="1" flipV="1">
            <a:off x="2758126" y="1244091"/>
            <a:ext cx="29035" cy="4472455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椭圆 396">
            <a:extLst>
              <a:ext uri="{FF2B5EF4-FFF2-40B4-BE49-F238E27FC236}">
                <a16:creationId xmlns:a16="http://schemas.microsoft.com/office/drawing/2014/main" id="{CF740556-7076-6DE7-A12D-83C41B8C5696}"/>
              </a:ext>
            </a:extLst>
          </p:cNvPr>
          <p:cNvSpPr/>
          <p:nvPr/>
        </p:nvSpPr>
        <p:spPr>
          <a:xfrm>
            <a:off x="6127631" y="268041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8" name="直接连接符 397">
            <a:extLst>
              <a:ext uri="{FF2B5EF4-FFF2-40B4-BE49-F238E27FC236}">
                <a16:creationId xmlns:a16="http://schemas.microsoft.com/office/drawing/2014/main" id="{11F7AD93-BA2E-5C15-9F03-D9CB2E72EDFD}"/>
              </a:ext>
            </a:extLst>
          </p:cNvPr>
          <p:cNvCxnSpPr>
            <a:cxnSpLocks/>
          </p:cNvCxnSpPr>
          <p:nvPr/>
        </p:nvCxnSpPr>
        <p:spPr>
          <a:xfrm flipV="1">
            <a:off x="1271107" y="2401188"/>
            <a:ext cx="3155286" cy="2001773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椭圆 398">
            <a:extLst>
              <a:ext uri="{FF2B5EF4-FFF2-40B4-BE49-F238E27FC236}">
                <a16:creationId xmlns:a16="http://schemas.microsoft.com/office/drawing/2014/main" id="{9AA8B5F1-70C4-D708-8E09-FA60B6F5C1B3}"/>
              </a:ext>
            </a:extLst>
          </p:cNvPr>
          <p:cNvSpPr/>
          <p:nvPr/>
        </p:nvSpPr>
        <p:spPr>
          <a:xfrm>
            <a:off x="2967072" y="322863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>
            <a:extLst>
              <a:ext uri="{FF2B5EF4-FFF2-40B4-BE49-F238E27FC236}">
                <a16:creationId xmlns:a16="http://schemas.microsoft.com/office/drawing/2014/main" id="{CDF49F24-CF06-D8F4-3611-CF7D205BE2D3}"/>
              </a:ext>
            </a:extLst>
          </p:cNvPr>
          <p:cNvSpPr/>
          <p:nvPr/>
        </p:nvSpPr>
        <p:spPr>
          <a:xfrm>
            <a:off x="3256537" y="303951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F024754-F85B-8FE6-33A4-568BCB2E2CC1}"/>
              </a:ext>
            </a:extLst>
          </p:cNvPr>
          <p:cNvSpPr/>
          <p:nvPr/>
        </p:nvSpPr>
        <p:spPr>
          <a:xfrm>
            <a:off x="3575204" y="28240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104B91BE-CBF5-292E-B9A2-7BD2EC1C21B2}"/>
              </a:ext>
            </a:extLst>
          </p:cNvPr>
          <p:cNvSpPr/>
          <p:nvPr/>
        </p:nvSpPr>
        <p:spPr>
          <a:xfrm>
            <a:off x="3896953" y="264020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>
            <a:extLst>
              <a:ext uri="{FF2B5EF4-FFF2-40B4-BE49-F238E27FC236}">
                <a16:creationId xmlns:a16="http://schemas.microsoft.com/office/drawing/2014/main" id="{67B851B7-DDF1-4AE1-4959-89ADAE021A42}"/>
              </a:ext>
            </a:extLst>
          </p:cNvPr>
          <p:cNvSpPr/>
          <p:nvPr/>
        </p:nvSpPr>
        <p:spPr>
          <a:xfrm>
            <a:off x="4210953" y="2434780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33999844-BEA5-1907-0E8C-8F0E92B369F7}"/>
              </a:ext>
            </a:extLst>
          </p:cNvPr>
          <p:cNvSpPr/>
          <p:nvPr/>
        </p:nvSpPr>
        <p:spPr>
          <a:xfrm>
            <a:off x="2701509" y="340918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850E4B-7497-D5FA-D1AA-AF0CEE08B269}"/>
              </a:ext>
            </a:extLst>
          </p:cNvPr>
          <p:cNvSpPr txBox="1"/>
          <p:nvPr/>
        </p:nvSpPr>
        <p:spPr>
          <a:xfrm>
            <a:off x="8938336" y="4736589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</a:rPr>
              <a:t>Back tracing decoder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2" name="矩形: 圆角 522">
            <a:extLst>
              <a:ext uri="{FF2B5EF4-FFF2-40B4-BE49-F238E27FC236}">
                <a16:creationId xmlns:a16="http://schemas.microsoft.com/office/drawing/2014/main" id="{EC2E11C5-46A4-DE04-FA2A-AEDDA27F34DA}"/>
              </a:ext>
            </a:extLst>
          </p:cNvPr>
          <p:cNvSpPr/>
          <p:nvPr/>
        </p:nvSpPr>
        <p:spPr>
          <a:xfrm>
            <a:off x="9375672" y="1481818"/>
            <a:ext cx="1523999" cy="3057750"/>
          </a:xfrm>
          <a:prstGeom prst="roundRect">
            <a:avLst>
              <a:gd name="adj" fmla="val 8542"/>
            </a:avLst>
          </a:prstGeom>
          <a:solidFill>
            <a:srgbClr val="98B0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i="1" dirty="0"/>
          </a:p>
        </p:txBody>
      </p:sp>
      <p:sp>
        <p:nvSpPr>
          <p:cNvPr id="73" name="矩形: 圆角 527">
            <a:extLst>
              <a:ext uri="{FF2B5EF4-FFF2-40B4-BE49-F238E27FC236}">
                <a16:creationId xmlns:a16="http://schemas.microsoft.com/office/drawing/2014/main" id="{EE21A336-40BF-0F8B-0E07-9D2615BDB7A0}"/>
              </a:ext>
            </a:extLst>
          </p:cNvPr>
          <p:cNvSpPr/>
          <p:nvPr/>
        </p:nvSpPr>
        <p:spPr>
          <a:xfrm>
            <a:off x="9579481" y="3868127"/>
            <a:ext cx="1116381" cy="467245"/>
          </a:xfrm>
          <a:prstGeom prst="roundRect">
            <a:avLst/>
          </a:prstGeom>
          <a:solidFill>
            <a:srgbClr val="D3DE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FFN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50B79C3-9296-9091-8376-7EFE92FE95EF}"/>
              </a:ext>
            </a:extLst>
          </p:cNvPr>
          <p:cNvGrpSpPr/>
          <p:nvPr/>
        </p:nvGrpSpPr>
        <p:grpSpPr>
          <a:xfrm>
            <a:off x="9579481" y="2868869"/>
            <a:ext cx="1116381" cy="857281"/>
            <a:chOff x="6026437" y="3881673"/>
            <a:chExt cx="1116381" cy="857281"/>
          </a:xfrm>
          <a:solidFill>
            <a:srgbClr val="CDACE6"/>
          </a:solidFill>
        </p:grpSpPr>
        <p:sp>
          <p:nvSpPr>
            <p:cNvPr id="75" name="矩形: 圆角 106">
              <a:extLst>
                <a:ext uri="{FF2B5EF4-FFF2-40B4-BE49-F238E27FC236}">
                  <a16:creationId xmlns:a16="http://schemas.microsoft.com/office/drawing/2014/main" id="{57D29119-D76A-112C-534F-0064E079F3A5}"/>
                </a:ext>
              </a:extLst>
            </p:cNvPr>
            <p:cNvSpPr/>
            <p:nvPr/>
          </p:nvSpPr>
          <p:spPr>
            <a:xfrm>
              <a:off x="6026437" y="3881673"/>
              <a:ext cx="1116381" cy="857281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F79EB31-EA68-D861-3D17-CE90BC446F9E}"/>
                </a:ext>
              </a:extLst>
            </p:cNvPr>
            <p:cNvSpPr txBox="1"/>
            <p:nvPr/>
          </p:nvSpPr>
          <p:spPr>
            <a:xfrm>
              <a:off x="6141493" y="3981701"/>
              <a:ext cx="88120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Multi-view</a:t>
              </a:r>
            </a:p>
            <a:p>
              <a:pPr algn="ctr"/>
              <a:r>
                <a:rPr lang="en-US" altLang="zh-CN" sz="1200" b="1" dirty="0"/>
                <a:t>adaptive</a:t>
              </a:r>
            </a:p>
            <a:p>
              <a:pPr algn="ctr"/>
              <a:r>
                <a:rPr lang="en-US" altLang="zh-CN" sz="1200" b="1" dirty="0"/>
                <a:t>attention</a:t>
              </a:r>
              <a:endParaRPr lang="zh-CN" altLang="en-US" sz="1400" b="1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A1D0337-C27B-D02E-C304-6EEA2EB63906}"/>
              </a:ext>
            </a:extLst>
          </p:cNvPr>
          <p:cNvGrpSpPr/>
          <p:nvPr/>
        </p:nvGrpSpPr>
        <p:grpSpPr>
          <a:xfrm>
            <a:off x="9565720" y="1623193"/>
            <a:ext cx="1143903" cy="1105792"/>
            <a:chOff x="6042243" y="2727419"/>
            <a:chExt cx="1143903" cy="1105792"/>
          </a:xfrm>
        </p:grpSpPr>
        <p:sp>
          <p:nvSpPr>
            <p:cNvPr id="78" name="矩形: 圆角 108">
              <a:extLst>
                <a:ext uri="{FF2B5EF4-FFF2-40B4-BE49-F238E27FC236}">
                  <a16:creationId xmlns:a16="http://schemas.microsoft.com/office/drawing/2014/main" id="{5EFC8C62-5D86-46CE-B3EE-735C8DC4EE73}"/>
                </a:ext>
              </a:extLst>
            </p:cNvPr>
            <p:cNvSpPr/>
            <p:nvPr/>
          </p:nvSpPr>
          <p:spPr>
            <a:xfrm>
              <a:off x="6056194" y="2727419"/>
              <a:ext cx="1116000" cy="1105792"/>
            </a:xfrm>
            <a:prstGeom prst="roundRect">
              <a:avLst/>
            </a:prstGeom>
            <a:solidFill>
              <a:srgbClr val="D3DE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2861193-FCAA-A265-B6A3-F791C87973A9}"/>
                </a:ext>
              </a:extLst>
            </p:cNvPr>
            <p:cNvSpPr txBox="1"/>
            <p:nvPr/>
          </p:nvSpPr>
          <p:spPr>
            <a:xfrm>
              <a:off x="6042243" y="2846452"/>
              <a:ext cx="1143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Deformable</a:t>
              </a:r>
            </a:p>
            <a:p>
              <a:pPr algn="ctr"/>
              <a:r>
                <a:rPr lang="en-US" altLang="zh-CN" sz="1200" b="1" dirty="0"/>
                <a:t>attention</a:t>
              </a:r>
            </a:p>
            <a:p>
              <a:pPr algn="ctr"/>
              <a:r>
                <a:rPr lang="en-US" altLang="zh-CN" sz="1200" b="1" dirty="0"/>
                <a:t>&amp;</a:t>
              </a:r>
            </a:p>
            <a:p>
              <a:pPr algn="ctr"/>
              <a:r>
                <a:rPr lang="en-US" altLang="zh-CN" sz="1200" b="1" dirty="0"/>
                <a:t>Polar attention</a:t>
              </a:r>
              <a:endParaRPr lang="zh-CN" altLang="en-US" sz="1400" b="1" dirty="0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9B82C89-0283-8266-9925-DE4951206EE4}"/>
              </a:ext>
            </a:extLst>
          </p:cNvPr>
          <p:cNvCxnSpPr>
            <a:cxnSpLocks/>
            <a:stCxn id="392" idx="5"/>
            <a:endCxn id="394" idx="1"/>
          </p:cNvCxnSpPr>
          <p:nvPr/>
        </p:nvCxnSpPr>
        <p:spPr>
          <a:xfrm>
            <a:off x="5097282" y="3053765"/>
            <a:ext cx="409697" cy="283051"/>
          </a:xfrm>
          <a:prstGeom prst="line">
            <a:avLst/>
          </a:prstGeom>
          <a:ln w="28575">
            <a:solidFill>
              <a:srgbClr val="CDA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05B10F6-EA2C-5DBB-B6AC-531F33245F98}"/>
              </a:ext>
            </a:extLst>
          </p:cNvPr>
          <p:cNvCxnSpPr>
            <a:cxnSpLocks/>
            <a:stCxn id="374" idx="7"/>
            <a:endCxn id="394" idx="3"/>
          </p:cNvCxnSpPr>
          <p:nvPr/>
        </p:nvCxnSpPr>
        <p:spPr>
          <a:xfrm flipV="1">
            <a:off x="5300059" y="3484223"/>
            <a:ext cx="206920" cy="312773"/>
          </a:xfrm>
          <a:prstGeom prst="line">
            <a:avLst/>
          </a:prstGeom>
          <a:ln w="28575">
            <a:solidFill>
              <a:srgbClr val="CDA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EC99674-91A3-2292-EA09-850027385488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 flipV="1">
            <a:off x="5684915" y="3398828"/>
            <a:ext cx="528284" cy="11692"/>
          </a:xfrm>
          <a:prstGeom prst="line">
            <a:avLst/>
          </a:prstGeom>
          <a:ln w="28575">
            <a:solidFill>
              <a:srgbClr val="CDA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CEEC25E-484F-46FF-9184-E916DB14EDFA}"/>
              </a:ext>
            </a:extLst>
          </p:cNvPr>
          <p:cNvSpPr txBox="1"/>
          <p:nvPr/>
        </p:nvSpPr>
        <p:spPr>
          <a:xfrm>
            <a:off x="5848472" y="284550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Deformable attention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84C408-7806-78FC-D0E7-D8167A4D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51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DE6D39E-0F31-4F59-2D3C-E81348E7DF3A}"/>
              </a:ext>
            </a:extLst>
          </p:cNvPr>
          <p:cNvCxnSpPr>
            <a:cxnSpLocks/>
            <a:stCxn id="404" idx="6"/>
            <a:endCxn id="385" idx="2"/>
          </p:cNvCxnSpPr>
          <p:nvPr/>
        </p:nvCxnSpPr>
        <p:spPr>
          <a:xfrm flipV="1">
            <a:off x="2843777" y="3383556"/>
            <a:ext cx="4764203" cy="96762"/>
          </a:xfrm>
          <a:prstGeom prst="line">
            <a:avLst/>
          </a:prstGeom>
          <a:ln w="28575">
            <a:solidFill>
              <a:srgbClr val="CDA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Polarization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F0D28961-1057-2913-5CCE-23ED4250A20B}"/>
              </a:ext>
            </a:extLst>
          </p:cNvPr>
          <p:cNvGrpSpPr/>
          <p:nvPr/>
        </p:nvGrpSpPr>
        <p:grpSpPr>
          <a:xfrm>
            <a:off x="2417159" y="3570773"/>
            <a:ext cx="1039550" cy="947054"/>
            <a:chOff x="7554644" y="5262775"/>
            <a:chExt cx="1039550" cy="947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743E1F0C-BCF0-0E83-9840-785AD74AF74C}"/>
                    </a:ext>
                  </a:extLst>
                </p:cNvPr>
                <p:cNvSpPr txBox="1"/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4AD828E-8F20-4A08-B387-8538BF0D2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218" y="5809719"/>
                  <a:ext cx="40267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46D449E1-3497-DE01-CEFB-322E7A4C84BE}"/>
                    </a:ext>
                  </a:extLst>
                </p:cNvPr>
                <p:cNvSpPr txBox="1"/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80C86FCB-E947-40C6-85FE-2777FE462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108" y="5469244"/>
                  <a:ext cx="40908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id="{9C445CD8-1862-F07E-CADD-EB8EEAC98085}"/>
                </a:ext>
              </a:extLst>
            </p:cNvPr>
            <p:cNvGrpSpPr/>
            <p:nvPr/>
          </p:nvGrpSpPr>
          <p:grpSpPr>
            <a:xfrm rot="21356568">
              <a:off x="7912689" y="5603899"/>
              <a:ext cx="418564" cy="236123"/>
              <a:chOff x="9504178" y="6245643"/>
              <a:chExt cx="418564" cy="236123"/>
            </a:xfrm>
          </p:grpSpPr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1FF19F7A-9E46-6E82-4382-3A92C958B808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solidFill>
                <a:srgbClr val="0070C0"/>
              </a:solidFill>
            </p:grpSpPr>
            <p:sp>
              <p:nvSpPr>
                <p:cNvPr id="361" name="等腰三角形 255">
                  <a:extLst>
                    <a:ext uri="{FF2B5EF4-FFF2-40B4-BE49-F238E27FC236}">
                      <a16:creationId xmlns:a16="http://schemas.microsoft.com/office/drawing/2014/main" id="{6656E833-3517-7C54-1C37-EEABE78A175C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2" name="等腰三角形 255">
                  <a:extLst>
                    <a:ext uri="{FF2B5EF4-FFF2-40B4-BE49-F238E27FC236}">
                      <a16:creationId xmlns:a16="http://schemas.microsoft.com/office/drawing/2014/main" id="{8608A66E-F9B1-EFCC-86CC-01DE072E35BE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60" name="直接连接符 359">
                <a:extLst>
                  <a:ext uri="{FF2B5EF4-FFF2-40B4-BE49-F238E27FC236}">
                    <a16:creationId xmlns:a16="http://schemas.microsoft.com/office/drawing/2014/main" id="{82242CEB-5D1F-78CD-D17D-C22E06A6D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组合 345">
              <a:extLst>
                <a:ext uri="{FF2B5EF4-FFF2-40B4-BE49-F238E27FC236}">
                  <a16:creationId xmlns:a16="http://schemas.microsoft.com/office/drawing/2014/main" id="{77928AF6-66C0-0941-0BA2-DA7314662934}"/>
                </a:ext>
              </a:extLst>
            </p:cNvPr>
            <p:cNvGrpSpPr/>
            <p:nvPr/>
          </p:nvGrpSpPr>
          <p:grpSpPr>
            <a:xfrm>
              <a:off x="7825554" y="5400587"/>
              <a:ext cx="167092" cy="435437"/>
              <a:chOff x="8016776" y="5800843"/>
              <a:chExt cx="167092" cy="435437"/>
            </a:xfrm>
          </p:grpSpPr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6BE5D1E9-1FA9-5983-488C-11CD6F87DA3C}"/>
                  </a:ext>
                </a:extLst>
              </p:cNvPr>
              <p:cNvGrpSpPr/>
              <p:nvPr/>
            </p:nvGrpSpPr>
            <p:grpSpPr>
              <a:xfrm>
                <a:off x="8016776" y="5800843"/>
                <a:ext cx="167092" cy="275026"/>
                <a:chOff x="7874259" y="3605618"/>
                <a:chExt cx="305960" cy="503596"/>
              </a:xfrm>
              <a:solidFill>
                <a:srgbClr val="FF0000"/>
              </a:solidFill>
            </p:grpSpPr>
            <p:sp>
              <p:nvSpPr>
                <p:cNvPr id="355" name="等腰三角形 255">
                  <a:extLst>
                    <a:ext uri="{FF2B5EF4-FFF2-40B4-BE49-F238E27FC236}">
                      <a16:creationId xmlns:a16="http://schemas.microsoft.com/office/drawing/2014/main" id="{74A518D6-9363-6ACF-9163-DD9BE855BD42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6" name="等腰三角形 255">
                  <a:extLst>
                    <a:ext uri="{FF2B5EF4-FFF2-40B4-BE49-F238E27FC236}">
                      <a16:creationId xmlns:a16="http://schemas.microsoft.com/office/drawing/2014/main" id="{B44ACCEF-02DA-923D-6D83-05F3D8E909B8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54" name="直接连接符 353">
                <a:extLst>
                  <a:ext uri="{FF2B5EF4-FFF2-40B4-BE49-F238E27FC236}">
                    <a16:creationId xmlns:a16="http://schemas.microsoft.com/office/drawing/2014/main" id="{D990385A-5437-DB6E-031B-E324E89B2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168" y="6033242"/>
                <a:ext cx="0" cy="20303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文本框 346">
                  <a:extLst>
                    <a:ext uri="{FF2B5EF4-FFF2-40B4-BE49-F238E27FC236}">
                      <a16:creationId xmlns:a16="http://schemas.microsoft.com/office/drawing/2014/main" id="{91C84758-1F89-F071-D6F2-7FB04BDFA2E9}"/>
                    </a:ext>
                  </a:extLst>
                </p:cNvPr>
                <p:cNvSpPr txBox="1"/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文本框 346">
                  <a:extLst>
                    <a:ext uri="{FF2B5EF4-FFF2-40B4-BE49-F238E27FC236}">
                      <a16:creationId xmlns:a16="http://schemas.microsoft.com/office/drawing/2014/main" id="{91C84758-1F89-F071-D6F2-7FB04BDF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644" y="5262775"/>
                  <a:ext cx="38824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352C09F8-BBAE-52B9-74B8-3F0CDBB1C103}"/>
                </a:ext>
              </a:extLst>
            </p:cNvPr>
            <p:cNvGrpSpPr/>
            <p:nvPr/>
          </p:nvGrpSpPr>
          <p:grpSpPr>
            <a:xfrm rot="2287321">
              <a:off x="7930094" y="5763240"/>
              <a:ext cx="418564" cy="236123"/>
              <a:chOff x="9504178" y="6245643"/>
              <a:chExt cx="418564" cy="236123"/>
            </a:xfrm>
            <a:solidFill>
              <a:schemeClr val="accent6"/>
            </a:solidFill>
          </p:grpSpPr>
          <p:grpSp>
            <p:nvGrpSpPr>
              <p:cNvPr id="349" name="组合 348">
                <a:extLst>
                  <a:ext uri="{FF2B5EF4-FFF2-40B4-BE49-F238E27FC236}">
                    <a16:creationId xmlns:a16="http://schemas.microsoft.com/office/drawing/2014/main" id="{32798772-5E64-2D48-87E7-091CE3F144BA}"/>
                  </a:ext>
                </a:extLst>
              </p:cNvPr>
              <p:cNvGrpSpPr/>
              <p:nvPr/>
            </p:nvGrpSpPr>
            <p:grpSpPr>
              <a:xfrm rot="3725820">
                <a:off x="9701683" y="6191676"/>
                <a:ext cx="167092" cy="275026"/>
                <a:chOff x="7874259" y="3605618"/>
                <a:chExt cx="305960" cy="503596"/>
              </a:xfrm>
              <a:grpFill/>
            </p:grpSpPr>
            <p:sp>
              <p:nvSpPr>
                <p:cNvPr id="351" name="等腰三角形 255">
                  <a:extLst>
                    <a:ext uri="{FF2B5EF4-FFF2-40B4-BE49-F238E27FC236}">
                      <a16:creationId xmlns:a16="http://schemas.microsoft.com/office/drawing/2014/main" id="{FE5FFFD9-AB52-415A-810E-E99BA0C630CE}"/>
                    </a:ext>
                  </a:extLst>
                </p:cNvPr>
                <p:cNvSpPr/>
                <p:nvPr/>
              </p:nvSpPr>
              <p:spPr>
                <a:xfrm>
                  <a:off x="802723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2" name="等腰三角形 255">
                  <a:extLst>
                    <a:ext uri="{FF2B5EF4-FFF2-40B4-BE49-F238E27FC236}">
                      <a16:creationId xmlns:a16="http://schemas.microsoft.com/office/drawing/2014/main" id="{1D5A4DA9-6FBF-F33B-A1C3-8BC423FBF69E}"/>
                    </a:ext>
                  </a:extLst>
                </p:cNvPr>
                <p:cNvSpPr/>
                <p:nvPr/>
              </p:nvSpPr>
              <p:spPr>
                <a:xfrm flipH="1">
                  <a:off x="7874259" y="3605618"/>
                  <a:ext cx="152980" cy="503596"/>
                </a:xfrm>
                <a:custGeom>
                  <a:avLst/>
                  <a:gdLst>
                    <a:gd name="connsiteX0" fmla="*/ 0 w 400630"/>
                    <a:gd name="connsiteY0" fmla="*/ 1160348 h 1160348"/>
                    <a:gd name="connsiteX1" fmla="*/ 0 w 400630"/>
                    <a:gd name="connsiteY1" fmla="*/ 0 h 1160348"/>
                    <a:gd name="connsiteX2" fmla="*/ 400630 w 400630"/>
                    <a:gd name="connsiteY2" fmla="*/ 1160348 h 1160348"/>
                    <a:gd name="connsiteX3" fmla="*/ 0 w 400630"/>
                    <a:gd name="connsiteY3" fmla="*/ 1160348 h 1160348"/>
                    <a:gd name="connsiteX0" fmla="*/ 0 w 372055"/>
                    <a:gd name="connsiteY0" fmla="*/ 1160348 h 1160348"/>
                    <a:gd name="connsiteX1" fmla="*/ 0 w 372055"/>
                    <a:gd name="connsiteY1" fmla="*/ 0 h 1160348"/>
                    <a:gd name="connsiteX2" fmla="*/ 372055 w 372055"/>
                    <a:gd name="connsiteY2" fmla="*/ 1060335 h 1160348"/>
                    <a:gd name="connsiteX3" fmla="*/ 0 w 372055"/>
                    <a:gd name="connsiteY3" fmla="*/ 1160348 h 1160348"/>
                    <a:gd name="connsiteX0" fmla="*/ 0 w 152980"/>
                    <a:gd name="connsiteY0" fmla="*/ 1160348 h 1160348"/>
                    <a:gd name="connsiteX1" fmla="*/ 0 w 152980"/>
                    <a:gd name="connsiteY1" fmla="*/ 0 h 1160348"/>
                    <a:gd name="connsiteX2" fmla="*/ 152980 w 152980"/>
                    <a:gd name="connsiteY2" fmla="*/ 1038388 h 1160348"/>
                    <a:gd name="connsiteX3" fmla="*/ 0 w 152980"/>
                    <a:gd name="connsiteY3" fmla="*/ 1160348 h 1160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80" h="1160348">
                      <a:moveTo>
                        <a:pt x="0" y="1160348"/>
                      </a:moveTo>
                      <a:lnTo>
                        <a:pt x="0" y="0"/>
                      </a:lnTo>
                      <a:lnTo>
                        <a:pt x="152980" y="1038388"/>
                      </a:lnTo>
                      <a:lnTo>
                        <a:pt x="0" y="11603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50" name="直接连接符 349">
                <a:extLst>
                  <a:ext uri="{FF2B5EF4-FFF2-40B4-BE49-F238E27FC236}">
                    <a16:creationId xmlns:a16="http://schemas.microsoft.com/office/drawing/2014/main" id="{AC754FAA-8FB8-99E7-E81A-98821693D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4178" y="6384158"/>
                <a:ext cx="182712" cy="97608"/>
              </a:xfrm>
              <a:prstGeom prst="line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C2010FC6-BE89-6EBA-EA43-63F22CCA78D1}"/>
              </a:ext>
            </a:extLst>
          </p:cNvPr>
          <p:cNvCxnSpPr>
            <a:cxnSpLocks/>
          </p:cNvCxnSpPr>
          <p:nvPr/>
        </p:nvCxnSpPr>
        <p:spPr>
          <a:xfrm flipV="1">
            <a:off x="4395051" y="1587593"/>
            <a:ext cx="1325183" cy="840721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F3C303DC-7470-FC1B-9D52-4D9BC77E4E2C}"/>
              </a:ext>
            </a:extLst>
          </p:cNvPr>
          <p:cNvCxnSpPr>
            <a:cxnSpLocks/>
          </p:cNvCxnSpPr>
          <p:nvPr/>
        </p:nvCxnSpPr>
        <p:spPr>
          <a:xfrm>
            <a:off x="1662634" y="3319066"/>
            <a:ext cx="6504444" cy="981224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椭圆 365">
            <a:extLst>
              <a:ext uri="{FF2B5EF4-FFF2-40B4-BE49-F238E27FC236}">
                <a16:creationId xmlns:a16="http://schemas.microsoft.com/office/drawing/2014/main" id="{3EB3883C-F762-5501-BC11-92F79E3948D1}"/>
              </a:ext>
            </a:extLst>
          </p:cNvPr>
          <p:cNvSpPr/>
          <p:nvPr/>
        </p:nvSpPr>
        <p:spPr>
          <a:xfrm>
            <a:off x="3333459" y="350944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>
            <a:extLst>
              <a:ext uri="{FF2B5EF4-FFF2-40B4-BE49-F238E27FC236}">
                <a16:creationId xmlns:a16="http://schemas.microsoft.com/office/drawing/2014/main" id="{5D2E2B5C-E1B4-8BAF-5E76-E451E79498AE}"/>
              </a:ext>
            </a:extLst>
          </p:cNvPr>
          <p:cNvSpPr/>
          <p:nvPr/>
        </p:nvSpPr>
        <p:spPr>
          <a:xfrm>
            <a:off x="3500312" y="378204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>
            <a:extLst>
              <a:ext uri="{FF2B5EF4-FFF2-40B4-BE49-F238E27FC236}">
                <a16:creationId xmlns:a16="http://schemas.microsoft.com/office/drawing/2014/main" id="{03A1F892-1820-B253-C4C3-03B98C3D54BF}"/>
              </a:ext>
            </a:extLst>
          </p:cNvPr>
          <p:cNvSpPr/>
          <p:nvPr/>
        </p:nvSpPr>
        <p:spPr>
          <a:xfrm>
            <a:off x="4294572" y="415802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E9415786-9C54-87FC-37E8-49DA936F3405}"/>
              </a:ext>
            </a:extLst>
          </p:cNvPr>
          <p:cNvSpPr/>
          <p:nvPr/>
        </p:nvSpPr>
        <p:spPr>
          <a:xfrm>
            <a:off x="4775858" y="3376873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>
            <a:extLst>
              <a:ext uri="{FF2B5EF4-FFF2-40B4-BE49-F238E27FC236}">
                <a16:creationId xmlns:a16="http://schemas.microsoft.com/office/drawing/2014/main" id="{1E3CB6BA-AC26-96A1-4D38-B8F723E99943}"/>
              </a:ext>
            </a:extLst>
          </p:cNvPr>
          <p:cNvSpPr/>
          <p:nvPr/>
        </p:nvSpPr>
        <p:spPr>
          <a:xfrm>
            <a:off x="4068888" y="3383556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>
            <a:extLst>
              <a:ext uri="{FF2B5EF4-FFF2-40B4-BE49-F238E27FC236}">
                <a16:creationId xmlns:a16="http://schemas.microsoft.com/office/drawing/2014/main" id="{8757A3D3-94FC-A5B2-F867-1F4B6AE3E9DC}"/>
              </a:ext>
            </a:extLst>
          </p:cNvPr>
          <p:cNvSpPr/>
          <p:nvPr/>
        </p:nvSpPr>
        <p:spPr>
          <a:xfrm>
            <a:off x="3341825" y="3398828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>
            <a:extLst>
              <a:ext uri="{FF2B5EF4-FFF2-40B4-BE49-F238E27FC236}">
                <a16:creationId xmlns:a16="http://schemas.microsoft.com/office/drawing/2014/main" id="{F6B89116-13EF-60C9-9919-3EC40390819E}"/>
              </a:ext>
            </a:extLst>
          </p:cNvPr>
          <p:cNvSpPr/>
          <p:nvPr/>
        </p:nvSpPr>
        <p:spPr>
          <a:xfrm>
            <a:off x="3932858" y="36006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>
            <a:extLst>
              <a:ext uri="{FF2B5EF4-FFF2-40B4-BE49-F238E27FC236}">
                <a16:creationId xmlns:a16="http://schemas.microsoft.com/office/drawing/2014/main" id="{F7361ED8-B65A-8FB6-7D6F-9EE0B22C6CBD}"/>
              </a:ext>
            </a:extLst>
          </p:cNvPr>
          <p:cNvSpPr/>
          <p:nvPr/>
        </p:nvSpPr>
        <p:spPr>
          <a:xfrm>
            <a:off x="4593140" y="370362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3D6FB499-F96C-2F38-F9FC-EA6DCCC6A1BB}"/>
              </a:ext>
            </a:extLst>
          </p:cNvPr>
          <p:cNvSpPr/>
          <p:nvPr/>
        </p:nvSpPr>
        <p:spPr>
          <a:xfrm>
            <a:off x="5178626" y="37761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739B4397-7B38-B2DF-674D-84DDE1BBF041}"/>
              </a:ext>
            </a:extLst>
          </p:cNvPr>
          <p:cNvSpPr/>
          <p:nvPr/>
        </p:nvSpPr>
        <p:spPr>
          <a:xfrm>
            <a:off x="5827217" y="38939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2DA78D12-0FF2-8F5C-D2F3-D40BF6DDFA98}"/>
              </a:ext>
            </a:extLst>
          </p:cNvPr>
          <p:cNvSpPr/>
          <p:nvPr/>
        </p:nvSpPr>
        <p:spPr>
          <a:xfrm>
            <a:off x="6497940" y="399142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85599A29-80F1-84EE-0340-955789A51BD3}"/>
              </a:ext>
            </a:extLst>
          </p:cNvPr>
          <p:cNvSpPr/>
          <p:nvPr/>
        </p:nvSpPr>
        <p:spPr>
          <a:xfrm>
            <a:off x="7113740" y="408688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2AFE98CF-ABA5-FC46-62A3-F88A77FF4E7F}"/>
              </a:ext>
            </a:extLst>
          </p:cNvPr>
          <p:cNvSpPr/>
          <p:nvPr/>
        </p:nvSpPr>
        <p:spPr>
          <a:xfrm>
            <a:off x="3111091" y="36056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550EFB10-CDBC-2546-C080-CD9AEC15BAE5}"/>
              </a:ext>
            </a:extLst>
          </p:cNvPr>
          <p:cNvSpPr/>
          <p:nvPr/>
        </p:nvSpPr>
        <p:spPr>
          <a:xfrm>
            <a:off x="3932858" y="39781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>
            <a:extLst>
              <a:ext uri="{FF2B5EF4-FFF2-40B4-BE49-F238E27FC236}">
                <a16:creationId xmlns:a16="http://schemas.microsoft.com/office/drawing/2014/main" id="{A4A44D21-6F1E-218F-2EF9-996D53327843}"/>
              </a:ext>
            </a:extLst>
          </p:cNvPr>
          <p:cNvSpPr/>
          <p:nvPr/>
        </p:nvSpPr>
        <p:spPr>
          <a:xfrm>
            <a:off x="4713593" y="434108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>
            <a:extLst>
              <a:ext uri="{FF2B5EF4-FFF2-40B4-BE49-F238E27FC236}">
                <a16:creationId xmlns:a16="http://schemas.microsoft.com/office/drawing/2014/main" id="{70716A97-630F-0680-5258-D0F2577BF1E0}"/>
              </a:ext>
            </a:extLst>
          </p:cNvPr>
          <p:cNvSpPr/>
          <p:nvPr/>
        </p:nvSpPr>
        <p:spPr>
          <a:xfrm>
            <a:off x="5113741" y="453956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E63C42DC-B040-3BDC-B8EC-C595E6F5D33D}"/>
              </a:ext>
            </a:extLst>
          </p:cNvPr>
          <p:cNvSpPr/>
          <p:nvPr/>
        </p:nvSpPr>
        <p:spPr>
          <a:xfrm>
            <a:off x="5519754" y="470483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>
            <a:extLst>
              <a:ext uri="{FF2B5EF4-FFF2-40B4-BE49-F238E27FC236}">
                <a16:creationId xmlns:a16="http://schemas.microsoft.com/office/drawing/2014/main" id="{2BAE6F6F-3972-574A-1D19-01DDE6052D58}"/>
              </a:ext>
            </a:extLst>
          </p:cNvPr>
          <p:cNvSpPr/>
          <p:nvPr/>
        </p:nvSpPr>
        <p:spPr>
          <a:xfrm>
            <a:off x="6914629" y="3320024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>
            <a:extLst>
              <a:ext uri="{FF2B5EF4-FFF2-40B4-BE49-F238E27FC236}">
                <a16:creationId xmlns:a16="http://schemas.microsoft.com/office/drawing/2014/main" id="{C0D267FF-B439-3FC4-FE31-01C320A6914E}"/>
              </a:ext>
            </a:extLst>
          </p:cNvPr>
          <p:cNvSpPr/>
          <p:nvPr/>
        </p:nvSpPr>
        <p:spPr>
          <a:xfrm>
            <a:off x="7607980" y="3312422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>
            <a:extLst>
              <a:ext uri="{FF2B5EF4-FFF2-40B4-BE49-F238E27FC236}">
                <a16:creationId xmlns:a16="http://schemas.microsoft.com/office/drawing/2014/main" id="{6F11B69E-D98A-AC93-99F1-B95272DC8ADA}"/>
              </a:ext>
            </a:extLst>
          </p:cNvPr>
          <p:cNvSpPr/>
          <p:nvPr/>
        </p:nvSpPr>
        <p:spPr>
          <a:xfrm>
            <a:off x="4508150" y="222128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CDD3BED9-BDC5-02F1-A21D-F3A711D69EFD}"/>
              </a:ext>
            </a:extLst>
          </p:cNvPr>
          <p:cNvSpPr/>
          <p:nvPr/>
        </p:nvSpPr>
        <p:spPr>
          <a:xfrm>
            <a:off x="4828579" y="204662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>
            <a:extLst>
              <a:ext uri="{FF2B5EF4-FFF2-40B4-BE49-F238E27FC236}">
                <a16:creationId xmlns:a16="http://schemas.microsoft.com/office/drawing/2014/main" id="{AE890B35-ED6F-2574-607F-0FBFEEAA546B}"/>
              </a:ext>
            </a:extLst>
          </p:cNvPr>
          <p:cNvSpPr/>
          <p:nvPr/>
        </p:nvSpPr>
        <p:spPr>
          <a:xfrm>
            <a:off x="6783737" y="2566024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FE6A3454-333C-ADC5-7FFC-8E5BE9927213}"/>
              </a:ext>
            </a:extLst>
          </p:cNvPr>
          <p:cNvSpPr/>
          <p:nvPr/>
        </p:nvSpPr>
        <p:spPr>
          <a:xfrm>
            <a:off x="3211327" y="3297569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2F1136E2-D282-ED39-2E8A-47C8EC7DB7B0}"/>
              </a:ext>
            </a:extLst>
          </p:cNvPr>
          <p:cNvSpPr/>
          <p:nvPr/>
        </p:nvSpPr>
        <p:spPr>
          <a:xfrm>
            <a:off x="3766997" y="3168358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26BBA533-3659-C0E1-63D7-5AAFC38528BA}"/>
              </a:ext>
            </a:extLst>
          </p:cNvPr>
          <p:cNvSpPr/>
          <p:nvPr/>
        </p:nvSpPr>
        <p:spPr>
          <a:xfrm>
            <a:off x="4391656" y="3045786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98477DBB-3E3C-1CEB-CAD9-D053384FA5B2}"/>
              </a:ext>
            </a:extLst>
          </p:cNvPr>
          <p:cNvSpPr/>
          <p:nvPr/>
        </p:nvSpPr>
        <p:spPr>
          <a:xfrm>
            <a:off x="4975849" y="293233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C49BB027-3D1B-1150-9C60-A98A9806DB90}"/>
              </a:ext>
            </a:extLst>
          </p:cNvPr>
          <p:cNvSpPr/>
          <p:nvPr/>
        </p:nvSpPr>
        <p:spPr>
          <a:xfrm>
            <a:off x="5577966" y="2811361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6F2B164B-FBF0-16BE-2A19-554A5579747C}"/>
              </a:ext>
            </a:extLst>
          </p:cNvPr>
          <p:cNvSpPr/>
          <p:nvPr/>
        </p:nvSpPr>
        <p:spPr>
          <a:xfrm>
            <a:off x="6213199" y="3327694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6" name="直接连接符 395">
            <a:extLst>
              <a:ext uri="{FF2B5EF4-FFF2-40B4-BE49-F238E27FC236}">
                <a16:creationId xmlns:a16="http://schemas.microsoft.com/office/drawing/2014/main" id="{B8CFB8DF-DC3B-55C6-2F76-C3FCD7D1A2CE}"/>
              </a:ext>
            </a:extLst>
          </p:cNvPr>
          <p:cNvCxnSpPr>
            <a:cxnSpLocks/>
          </p:cNvCxnSpPr>
          <p:nvPr/>
        </p:nvCxnSpPr>
        <p:spPr>
          <a:xfrm flipH="1" flipV="1">
            <a:off x="2758126" y="1244091"/>
            <a:ext cx="29035" cy="4472455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椭圆 396">
            <a:extLst>
              <a:ext uri="{FF2B5EF4-FFF2-40B4-BE49-F238E27FC236}">
                <a16:creationId xmlns:a16="http://schemas.microsoft.com/office/drawing/2014/main" id="{CF740556-7076-6DE7-A12D-83C41B8C5696}"/>
              </a:ext>
            </a:extLst>
          </p:cNvPr>
          <p:cNvSpPr/>
          <p:nvPr/>
        </p:nvSpPr>
        <p:spPr>
          <a:xfrm>
            <a:off x="6127631" y="268041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8" name="直接连接符 397">
            <a:extLst>
              <a:ext uri="{FF2B5EF4-FFF2-40B4-BE49-F238E27FC236}">
                <a16:creationId xmlns:a16="http://schemas.microsoft.com/office/drawing/2014/main" id="{11F7AD93-BA2E-5C15-9F03-D9CB2E72EDFD}"/>
              </a:ext>
            </a:extLst>
          </p:cNvPr>
          <p:cNvCxnSpPr>
            <a:cxnSpLocks/>
          </p:cNvCxnSpPr>
          <p:nvPr/>
        </p:nvCxnSpPr>
        <p:spPr>
          <a:xfrm flipV="1">
            <a:off x="1271107" y="2401188"/>
            <a:ext cx="3155286" cy="2001773"/>
          </a:xfrm>
          <a:prstGeom prst="line">
            <a:avLst/>
          </a:prstGeom>
          <a:ln w="381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椭圆 398">
            <a:extLst>
              <a:ext uri="{FF2B5EF4-FFF2-40B4-BE49-F238E27FC236}">
                <a16:creationId xmlns:a16="http://schemas.microsoft.com/office/drawing/2014/main" id="{9AA8B5F1-70C4-D708-8E09-FA60B6F5C1B3}"/>
              </a:ext>
            </a:extLst>
          </p:cNvPr>
          <p:cNvSpPr/>
          <p:nvPr/>
        </p:nvSpPr>
        <p:spPr>
          <a:xfrm>
            <a:off x="2967072" y="3228632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>
            <a:extLst>
              <a:ext uri="{FF2B5EF4-FFF2-40B4-BE49-F238E27FC236}">
                <a16:creationId xmlns:a16="http://schemas.microsoft.com/office/drawing/2014/main" id="{CDF49F24-CF06-D8F4-3611-CF7D205BE2D3}"/>
              </a:ext>
            </a:extLst>
          </p:cNvPr>
          <p:cNvSpPr/>
          <p:nvPr/>
        </p:nvSpPr>
        <p:spPr>
          <a:xfrm>
            <a:off x="3256537" y="303951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>
            <a:extLst>
              <a:ext uri="{FF2B5EF4-FFF2-40B4-BE49-F238E27FC236}">
                <a16:creationId xmlns:a16="http://schemas.microsoft.com/office/drawing/2014/main" id="{0F024754-F85B-8FE6-33A4-568BCB2E2CC1}"/>
              </a:ext>
            </a:extLst>
          </p:cNvPr>
          <p:cNvSpPr/>
          <p:nvPr/>
        </p:nvSpPr>
        <p:spPr>
          <a:xfrm>
            <a:off x="3575204" y="2824053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>
            <a:extLst>
              <a:ext uri="{FF2B5EF4-FFF2-40B4-BE49-F238E27FC236}">
                <a16:creationId xmlns:a16="http://schemas.microsoft.com/office/drawing/2014/main" id="{104B91BE-CBF5-292E-B9A2-7BD2EC1C21B2}"/>
              </a:ext>
            </a:extLst>
          </p:cNvPr>
          <p:cNvSpPr/>
          <p:nvPr/>
        </p:nvSpPr>
        <p:spPr>
          <a:xfrm>
            <a:off x="3896953" y="2640207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>
            <a:extLst>
              <a:ext uri="{FF2B5EF4-FFF2-40B4-BE49-F238E27FC236}">
                <a16:creationId xmlns:a16="http://schemas.microsoft.com/office/drawing/2014/main" id="{67B851B7-DDF1-4AE1-4959-89ADAE021A42}"/>
              </a:ext>
            </a:extLst>
          </p:cNvPr>
          <p:cNvSpPr/>
          <p:nvPr/>
        </p:nvSpPr>
        <p:spPr>
          <a:xfrm>
            <a:off x="4210953" y="2434780"/>
            <a:ext cx="142268" cy="142268"/>
          </a:xfrm>
          <a:prstGeom prst="ellipse">
            <a:avLst/>
          </a:prstGeom>
          <a:solidFill>
            <a:srgbClr val="98B0C4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33999844-BEA5-1907-0E8C-8F0E92B369F7}"/>
              </a:ext>
            </a:extLst>
          </p:cNvPr>
          <p:cNvSpPr/>
          <p:nvPr/>
        </p:nvSpPr>
        <p:spPr>
          <a:xfrm>
            <a:off x="2701509" y="3409184"/>
            <a:ext cx="142268" cy="142268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850E4B-7497-D5FA-D1AA-AF0CEE08B269}"/>
              </a:ext>
            </a:extLst>
          </p:cNvPr>
          <p:cNvSpPr txBox="1"/>
          <p:nvPr/>
        </p:nvSpPr>
        <p:spPr>
          <a:xfrm>
            <a:off x="8938336" y="4736589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</a:rPr>
              <a:t>Back tracing decoder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2" name="矩形: 圆角 522">
            <a:extLst>
              <a:ext uri="{FF2B5EF4-FFF2-40B4-BE49-F238E27FC236}">
                <a16:creationId xmlns:a16="http://schemas.microsoft.com/office/drawing/2014/main" id="{EC2E11C5-46A4-DE04-FA2A-AEDDA27F34DA}"/>
              </a:ext>
            </a:extLst>
          </p:cNvPr>
          <p:cNvSpPr/>
          <p:nvPr/>
        </p:nvSpPr>
        <p:spPr>
          <a:xfrm>
            <a:off x="9375672" y="1481818"/>
            <a:ext cx="1523999" cy="3057750"/>
          </a:xfrm>
          <a:prstGeom prst="roundRect">
            <a:avLst>
              <a:gd name="adj" fmla="val 8542"/>
            </a:avLst>
          </a:prstGeom>
          <a:solidFill>
            <a:srgbClr val="98B0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i="1" dirty="0"/>
          </a:p>
        </p:txBody>
      </p:sp>
      <p:sp>
        <p:nvSpPr>
          <p:cNvPr id="73" name="矩形: 圆角 527">
            <a:extLst>
              <a:ext uri="{FF2B5EF4-FFF2-40B4-BE49-F238E27FC236}">
                <a16:creationId xmlns:a16="http://schemas.microsoft.com/office/drawing/2014/main" id="{EE21A336-40BF-0F8B-0E07-9D2615BDB7A0}"/>
              </a:ext>
            </a:extLst>
          </p:cNvPr>
          <p:cNvSpPr/>
          <p:nvPr/>
        </p:nvSpPr>
        <p:spPr>
          <a:xfrm>
            <a:off x="9579481" y="3868127"/>
            <a:ext cx="1116381" cy="467245"/>
          </a:xfrm>
          <a:prstGeom prst="roundRect">
            <a:avLst/>
          </a:prstGeom>
          <a:solidFill>
            <a:srgbClr val="D3DE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FFN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50B79C3-9296-9091-8376-7EFE92FE95EF}"/>
              </a:ext>
            </a:extLst>
          </p:cNvPr>
          <p:cNvGrpSpPr/>
          <p:nvPr/>
        </p:nvGrpSpPr>
        <p:grpSpPr>
          <a:xfrm>
            <a:off x="9579481" y="2868869"/>
            <a:ext cx="1116381" cy="857281"/>
            <a:chOff x="6026437" y="3881673"/>
            <a:chExt cx="1116381" cy="857281"/>
          </a:xfrm>
          <a:solidFill>
            <a:srgbClr val="CDACE6"/>
          </a:solidFill>
        </p:grpSpPr>
        <p:sp>
          <p:nvSpPr>
            <p:cNvPr id="75" name="矩形: 圆角 106">
              <a:extLst>
                <a:ext uri="{FF2B5EF4-FFF2-40B4-BE49-F238E27FC236}">
                  <a16:creationId xmlns:a16="http://schemas.microsoft.com/office/drawing/2014/main" id="{57D29119-D76A-112C-534F-0064E079F3A5}"/>
                </a:ext>
              </a:extLst>
            </p:cNvPr>
            <p:cNvSpPr/>
            <p:nvPr/>
          </p:nvSpPr>
          <p:spPr>
            <a:xfrm>
              <a:off x="6026437" y="3881673"/>
              <a:ext cx="1116381" cy="857281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F79EB31-EA68-D861-3D17-CE90BC446F9E}"/>
                </a:ext>
              </a:extLst>
            </p:cNvPr>
            <p:cNvSpPr txBox="1"/>
            <p:nvPr/>
          </p:nvSpPr>
          <p:spPr>
            <a:xfrm>
              <a:off x="6141493" y="3981701"/>
              <a:ext cx="88120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Multi-view</a:t>
              </a:r>
            </a:p>
            <a:p>
              <a:pPr algn="ctr"/>
              <a:r>
                <a:rPr lang="en-US" altLang="zh-CN" sz="1200" b="1" dirty="0"/>
                <a:t>adaptive</a:t>
              </a:r>
            </a:p>
            <a:p>
              <a:pPr algn="ctr"/>
              <a:r>
                <a:rPr lang="en-US" altLang="zh-CN" sz="1200" b="1" dirty="0"/>
                <a:t>attention</a:t>
              </a:r>
              <a:endParaRPr lang="zh-CN" altLang="en-US" sz="1400" b="1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A1D0337-C27B-D02E-C304-6EEA2EB63906}"/>
              </a:ext>
            </a:extLst>
          </p:cNvPr>
          <p:cNvGrpSpPr/>
          <p:nvPr/>
        </p:nvGrpSpPr>
        <p:grpSpPr>
          <a:xfrm>
            <a:off x="9565720" y="1623193"/>
            <a:ext cx="1143903" cy="1105792"/>
            <a:chOff x="6042243" y="2727419"/>
            <a:chExt cx="1143903" cy="1105792"/>
          </a:xfrm>
        </p:grpSpPr>
        <p:sp>
          <p:nvSpPr>
            <p:cNvPr id="78" name="矩形: 圆角 108">
              <a:extLst>
                <a:ext uri="{FF2B5EF4-FFF2-40B4-BE49-F238E27FC236}">
                  <a16:creationId xmlns:a16="http://schemas.microsoft.com/office/drawing/2014/main" id="{5EFC8C62-5D86-46CE-B3EE-735C8DC4EE73}"/>
                </a:ext>
              </a:extLst>
            </p:cNvPr>
            <p:cNvSpPr/>
            <p:nvPr/>
          </p:nvSpPr>
          <p:spPr>
            <a:xfrm>
              <a:off x="6056194" y="2727419"/>
              <a:ext cx="1116000" cy="1105792"/>
            </a:xfrm>
            <a:prstGeom prst="roundRect">
              <a:avLst/>
            </a:prstGeom>
            <a:solidFill>
              <a:srgbClr val="D3DE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2861193-FCAA-A265-B6A3-F791C87973A9}"/>
                </a:ext>
              </a:extLst>
            </p:cNvPr>
            <p:cNvSpPr txBox="1"/>
            <p:nvPr/>
          </p:nvSpPr>
          <p:spPr>
            <a:xfrm>
              <a:off x="6042243" y="2846452"/>
              <a:ext cx="1143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/>
                <a:t>Deformable</a:t>
              </a:r>
            </a:p>
            <a:p>
              <a:pPr algn="ctr"/>
              <a:r>
                <a:rPr lang="en-US" altLang="zh-CN" sz="1200" b="1" dirty="0"/>
                <a:t>attention</a:t>
              </a:r>
            </a:p>
            <a:p>
              <a:pPr algn="ctr"/>
              <a:r>
                <a:rPr lang="en-US" altLang="zh-CN" sz="1200" b="1" dirty="0"/>
                <a:t>&amp;</a:t>
              </a:r>
            </a:p>
            <a:p>
              <a:pPr algn="ctr"/>
              <a:r>
                <a:rPr lang="en-US" altLang="zh-CN" sz="1200" b="1" dirty="0"/>
                <a:t>Polar attention</a:t>
              </a:r>
              <a:endParaRPr lang="zh-CN" altLang="en-US" sz="1400" b="1" dirty="0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E983EC31-E2B9-7955-FBD0-FEFDA1C6F65D}"/>
              </a:ext>
            </a:extLst>
          </p:cNvPr>
          <p:cNvSpPr txBox="1"/>
          <p:nvPr/>
        </p:nvSpPr>
        <p:spPr>
          <a:xfrm>
            <a:off x="5848472" y="284550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Polar attention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73F909B-347A-228D-CB0C-78D2E782DE1C}"/>
              </a:ext>
            </a:extLst>
          </p:cNvPr>
          <p:cNvSpPr/>
          <p:nvPr/>
        </p:nvSpPr>
        <p:spPr>
          <a:xfrm>
            <a:off x="5476450" y="3306287"/>
            <a:ext cx="208465" cy="20846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000" h="355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C07952-A438-8248-0D43-3D1916E4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标题 1">
            <a:extLst>
              <a:ext uri="{FF2B5EF4-FFF2-40B4-BE49-F238E27FC236}">
                <a16:creationId xmlns:a16="http://schemas.microsoft.com/office/drawing/2014/main" id="{0811A3FE-CFB5-7D1D-9EE9-3B761EDC1CD8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3D Object Detection on </a:t>
            </a:r>
            <a:r>
              <a:rPr lang="en-US" altLang="zh-CN" sz="3600" b="1" dirty="0" err="1">
                <a:solidFill>
                  <a:schemeClr val="bg1"/>
                </a:solidFill>
                <a:latin typeface="+mn-lt"/>
              </a:rPr>
              <a:t>nuScenes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794E9F-7513-31E9-24DB-A7103275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03" y="1836974"/>
            <a:ext cx="10546994" cy="24751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D5434A-72C0-4A15-5F6F-C8B78A65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标题 1">
            <a:extLst>
              <a:ext uri="{FF2B5EF4-FFF2-40B4-BE49-F238E27FC236}">
                <a16:creationId xmlns:a16="http://schemas.microsoft.com/office/drawing/2014/main" id="{0811A3FE-CFB5-7D1D-9EE9-3B761EDC1CD8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BEV segmentation (single-task) on </a:t>
            </a:r>
            <a:r>
              <a:rPr lang="en-US" altLang="zh-CN" sz="3600" b="1" dirty="0" err="1">
                <a:solidFill>
                  <a:schemeClr val="bg1"/>
                </a:solidFill>
                <a:latin typeface="+mn-lt"/>
              </a:rPr>
              <a:t>nuScenes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54E9AA-21AE-C6D4-83DE-87C0A4C1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96" y="1836954"/>
            <a:ext cx="10522608" cy="293243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076B-BAFC-ABDF-9DD1-A74F3DC9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0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cene-0094">
            <a:hlinkClick r:id="" action="ppaction://media"/>
            <a:extLst>
              <a:ext uri="{FF2B5EF4-FFF2-40B4-BE49-F238E27FC236}">
                <a16:creationId xmlns:a16="http://schemas.microsoft.com/office/drawing/2014/main" id="{FAE6D3FE-1B35-4212-91C5-4AB7169D7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0932" y="2765445"/>
            <a:ext cx="11757959" cy="25200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AE82B79F-7A31-E11F-1097-F2D4FEAE8A1B}"/>
              </a:ext>
            </a:extLst>
          </p:cNvPr>
          <p:cNvSpPr txBox="1">
            <a:spLocks/>
          </p:cNvSpPr>
          <p:nvPr/>
        </p:nvSpPr>
        <p:spPr>
          <a:xfrm>
            <a:off x="123824" y="0"/>
            <a:ext cx="11944350" cy="90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gradFill flip="none" rotWithShape="1">
                  <a:gsLst>
                    <a:gs pos="0">
                      <a:srgbClr val="FF66FF"/>
                    </a:gs>
                    <a:gs pos="19000">
                      <a:srgbClr val="00B0F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Ego3RT: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0B0F0"/>
                    </a:gs>
                    <a:gs pos="29000">
                      <a:srgbClr val="FF66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Learning Ego 3D Representation as Ray Tracing</a:t>
            </a:r>
            <a:endParaRPr lang="zh-CN" altLang="en-US" sz="3600" b="1" dirty="0">
              <a:solidFill>
                <a:schemeClr val="bg1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525988-BF8C-AB02-3BF8-BC8F393E4822}"/>
              </a:ext>
            </a:extLst>
          </p:cNvPr>
          <p:cNvSpPr txBox="1"/>
          <p:nvPr/>
        </p:nvSpPr>
        <p:spPr>
          <a:xfrm>
            <a:off x="9362899" y="2337755"/>
            <a:ext cx="2829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BEV segmentation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0B6759-0383-8EDB-E751-D81CBCCDB961}"/>
              </a:ext>
            </a:extLst>
          </p:cNvPr>
          <p:cNvSpPr txBox="1"/>
          <p:nvPr/>
        </p:nvSpPr>
        <p:spPr>
          <a:xfrm>
            <a:off x="222691" y="370387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E02086-B5AD-7097-AF36-99C945602DB3}"/>
              </a:ext>
            </a:extLst>
          </p:cNvPr>
          <p:cNvSpPr txBox="1"/>
          <p:nvPr/>
        </p:nvSpPr>
        <p:spPr>
          <a:xfrm>
            <a:off x="2508691" y="370387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00519C-DFFD-4BA5-1276-359E4B921EF4}"/>
              </a:ext>
            </a:extLst>
          </p:cNvPr>
          <p:cNvSpPr txBox="1"/>
          <p:nvPr/>
        </p:nvSpPr>
        <p:spPr>
          <a:xfrm>
            <a:off x="4705791" y="370387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 RIGHT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0F54DA-2094-E288-79D4-7E5B1EA2DB18}"/>
              </a:ext>
            </a:extLst>
          </p:cNvPr>
          <p:cNvSpPr txBox="1"/>
          <p:nvPr/>
        </p:nvSpPr>
        <p:spPr>
          <a:xfrm>
            <a:off x="212900" y="4963877"/>
            <a:ext cx="119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ACD6A2-8407-FDC9-2E2C-46288058B38E}"/>
              </a:ext>
            </a:extLst>
          </p:cNvPr>
          <p:cNvSpPr txBox="1"/>
          <p:nvPr/>
        </p:nvSpPr>
        <p:spPr>
          <a:xfrm>
            <a:off x="2498900" y="4963877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535921-E4D0-00A2-152D-BFE043A16D5D}"/>
              </a:ext>
            </a:extLst>
          </p:cNvPr>
          <p:cNvSpPr txBox="1"/>
          <p:nvPr/>
        </p:nvSpPr>
        <p:spPr>
          <a:xfrm>
            <a:off x="4696000" y="4963877"/>
            <a:ext cx="13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 RIGHT</a:t>
            </a:r>
          </a:p>
        </p:txBody>
      </p:sp>
      <p:grpSp>
        <p:nvGrpSpPr>
          <p:cNvPr id="34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DA7F0C9-6124-0A1B-0D25-9B612D92D621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39750" y="3981552"/>
            <a:ext cx="208457" cy="94673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35" name="ïṡ1îḑe">
              <a:extLst>
                <a:ext uri="{FF2B5EF4-FFF2-40B4-BE49-F238E27FC236}">
                  <a16:creationId xmlns:a16="http://schemas.microsoft.com/office/drawing/2014/main" id="{22731C97-0737-ED4B-F3B8-4E03A90889BA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śļíḑè">
              <a:extLst>
                <a:ext uri="{FF2B5EF4-FFF2-40B4-BE49-F238E27FC236}">
                  <a16:creationId xmlns:a16="http://schemas.microsoft.com/office/drawing/2014/main" id="{02F480B8-F95A-06F1-E520-6041631666D8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ḷîḑê">
              <a:extLst>
                <a:ext uri="{FF2B5EF4-FFF2-40B4-BE49-F238E27FC236}">
                  <a16:creationId xmlns:a16="http://schemas.microsoft.com/office/drawing/2014/main" id="{2A763639-05F5-19D2-034B-B5169E967531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ŝ1ïḓè">
              <a:extLst>
                <a:ext uri="{FF2B5EF4-FFF2-40B4-BE49-F238E27FC236}">
                  <a16:creationId xmlns:a16="http://schemas.microsoft.com/office/drawing/2014/main" id="{89E81B3D-40B6-CA31-8B90-A6C84FDC15DD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ľïḑe">
              <a:extLst>
                <a:ext uri="{FF2B5EF4-FFF2-40B4-BE49-F238E27FC236}">
                  <a16:creationId xmlns:a16="http://schemas.microsoft.com/office/drawing/2014/main" id="{FBE411C8-CB4B-7B38-E24D-7DB2E06A7C9D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ídè">
              <a:extLst>
                <a:ext uri="{FF2B5EF4-FFF2-40B4-BE49-F238E27FC236}">
                  <a16:creationId xmlns:a16="http://schemas.microsoft.com/office/drawing/2014/main" id="{D432D156-A71D-8134-F15F-6DC661A8B1DB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ṥḻiḍè">
              <a:extLst>
                <a:ext uri="{FF2B5EF4-FFF2-40B4-BE49-F238E27FC236}">
                  <a16:creationId xmlns:a16="http://schemas.microsoft.com/office/drawing/2014/main" id="{33EA4CAD-9588-64D5-D810-D3D95AB29D61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ľîde">
              <a:extLst>
                <a:ext uri="{FF2B5EF4-FFF2-40B4-BE49-F238E27FC236}">
                  <a16:creationId xmlns:a16="http://schemas.microsoft.com/office/drawing/2014/main" id="{B1DBD234-F67D-A420-7F76-2CFC1B4AFEE8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îḓé">
              <a:extLst>
                <a:ext uri="{FF2B5EF4-FFF2-40B4-BE49-F238E27FC236}">
                  <a16:creationId xmlns:a16="http://schemas.microsoft.com/office/drawing/2014/main" id="{AB7DD704-FE26-68B7-8F38-45A0FCA06116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Sļîḓé">
              <a:extLst>
                <a:ext uri="{FF2B5EF4-FFF2-40B4-BE49-F238E27FC236}">
                  <a16:creationId xmlns:a16="http://schemas.microsoft.com/office/drawing/2014/main" id="{779F2932-717C-39FB-CF10-5D3BD9F3CE3A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śḷíďê">
              <a:extLst>
                <a:ext uri="{FF2B5EF4-FFF2-40B4-BE49-F238E27FC236}">
                  <a16:creationId xmlns:a16="http://schemas.microsoft.com/office/drawing/2014/main" id="{D6A14A1E-095C-9F5E-B4AA-1F813E64866F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ṧľíḍe">
              <a:extLst>
                <a:ext uri="{FF2B5EF4-FFF2-40B4-BE49-F238E27FC236}">
                  <a16:creationId xmlns:a16="http://schemas.microsoft.com/office/drawing/2014/main" id="{79D2E820-A580-6DB9-A2AA-992DA752F7E3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ṣľïďé">
              <a:extLst>
                <a:ext uri="{FF2B5EF4-FFF2-40B4-BE49-F238E27FC236}">
                  <a16:creationId xmlns:a16="http://schemas.microsoft.com/office/drawing/2014/main" id="{37AE436E-986B-F2AD-5759-416AA5E456C5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1íḍé">
              <a:extLst>
                <a:ext uri="{FF2B5EF4-FFF2-40B4-BE49-F238E27FC236}">
                  <a16:creationId xmlns:a16="http://schemas.microsoft.com/office/drawing/2014/main" id="{4F95BECA-5097-9A60-AD76-1E44B4580A2F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ḷïḋê">
              <a:extLst>
                <a:ext uri="{FF2B5EF4-FFF2-40B4-BE49-F238E27FC236}">
                  <a16:creationId xmlns:a16="http://schemas.microsoft.com/office/drawing/2014/main" id="{CA03C013-9CD9-EE6D-7A14-3F45E31CACDB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ḻíḍe">
              <a:extLst>
                <a:ext uri="{FF2B5EF4-FFF2-40B4-BE49-F238E27FC236}">
                  <a16:creationId xmlns:a16="http://schemas.microsoft.com/office/drawing/2014/main" id="{1BC76F9C-8F85-85BF-445B-8F85E972D7A5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1íḓè">
              <a:extLst>
                <a:ext uri="{FF2B5EF4-FFF2-40B4-BE49-F238E27FC236}">
                  <a16:creationId xmlns:a16="http://schemas.microsoft.com/office/drawing/2014/main" id="{5458D6EA-C29B-D985-5654-98EFC15B140A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ïḑe">
              <a:extLst>
                <a:ext uri="{FF2B5EF4-FFF2-40B4-BE49-F238E27FC236}">
                  <a16:creationId xmlns:a16="http://schemas.microsoft.com/office/drawing/2014/main" id="{2135E125-C5EC-7E14-1F56-A1077A4436B1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ṩlïḓè">
              <a:extLst>
                <a:ext uri="{FF2B5EF4-FFF2-40B4-BE49-F238E27FC236}">
                  <a16:creationId xmlns:a16="http://schemas.microsoft.com/office/drawing/2014/main" id="{91343CA9-F5B0-F654-6EA2-3F99D7FEEAE8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ḻide">
              <a:extLst>
                <a:ext uri="{FF2B5EF4-FFF2-40B4-BE49-F238E27FC236}">
                  <a16:creationId xmlns:a16="http://schemas.microsoft.com/office/drawing/2014/main" id="{B0822288-F03E-B8D2-C990-6C44B47FA0B7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ļîḓê">
              <a:extLst>
                <a:ext uri="{FF2B5EF4-FFF2-40B4-BE49-F238E27FC236}">
                  <a16:creationId xmlns:a16="http://schemas.microsoft.com/office/drawing/2014/main" id="{2818AC18-31CC-6062-6C3A-B9B8B8AB89B8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ŝlíḍe">
              <a:extLst>
                <a:ext uri="{FF2B5EF4-FFF2-40B4-BE49-F238E27FC236}">
                  <a16:creationId xmlns:a16="http://schemas.microsoft.com/office/drawing/2014/main" id="{FCFE1DE5-5D7F-D377-E394-49859CB5CD7E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ṥḷîḓè">
              <a:extLst>
                <a:ext uri="{FF2B5EF4-FFF2-40B4-BE49-F238E27FC236}">
                  <a16:creationId xmlns:a16="http://schemas.microsoft.com/office/drawing/2014/main" id="{45E9E31A-0860-6383-0303-62CE80F6A408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ṩ1îḑê">
              <a:extLst>
                <a:ext uri="{FF2B5EF4-FFF2-40B4-BE49-F238E27FC236}">
                  <a16:creationId xmlns:a16="http://schemas.microsoft.com/office/drawing/2014/main" id="{E89A19B6-2BC1-05F4-1DBB-779422B5F2AB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ṧḷîďê">
              <a:extLst>
                <a:ext uri="{FF2B5EF4-FFF2-40B4-BE49-F238E27FC236}">
                  <a16:creationId xmlns:a16="http://schemas.microsoft.com/office/drawing/2014/main" id="{6C6364B3-1405-5123-7415-539398670EE1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ṡļïḋé">
              <a:extLst>
                <a:ext uri="{FF2B5EF4-FFF2-40B4-BE49-F238E27FC236}">
                  <a16:creationId xmlns:a16="http://schemas.microsoft.com/office/drawing/2014/main" id="{2D89E99A-6EAC-E900-E798-47969ACE2FDE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lîḓê">
              <a:extLst>
                <a:ext uri="{FF2B5EF4-FFF2-40B4-BE49-F238E27FC236}">
                  <a16:creationId xmlns:a16="http://schemas.microsoft.com/office/drawing/2014/main" id="{03135ACD-7F2F-0714-C0A2-D03D107A3363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1iḋe">
              <a:extLst>
                <a:ext uri="{FF2B5EF4-FFF2-40B4-BE49-F238E27FC236}">
                  <a16:creationId xmlns:a16="http://schemas.microsoft.com/office/drawing/2014/main" id="{1B983998-D088-1FC6-672A-324E0E6A3415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ṧḷîďé">
              <a:extLst>
                <a:ext uri="{FF2B5EF4-FFF2-40B4-BE49-F238E27FC236}">
                  <a16:creationId xmlns:a16="http://schemas.microsoft.com/office/drawing/2014/main" id="{4D9763AC-C2C9-B23B-51B4-F6E9892A299B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ľïḓê">
              <a:extLst>
                <a:ext uri="{FF2B5EF4-FFF2-40B4-BE49-F238E27FC236}">
                  <a16:creationId xmlns:a16="http://schemas.microsoft.com/office/drawing/2014/main" id="{C0D44E6B-2487-DE2E-A398-46F766EADB5A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ṥḷiḋê">
              <a:extLst>
                <a:ext uri="{FF2B5EF4-FFF2-40B4-BE49-F238E27FC236}">
                  <a16:creationId xmlns:a16="http://schemas.microsoft.com/office/drawing/2014/main" id="{EC4F8213-F107-D25A-2AAC-3EDE03B6B10F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šlidé">
              <a:extLst>
                <a:ext uri="{FF2B5EF4-FFF2-40B4-BE49-F238E27FC236}">
                  <a16:creationId xmlns:a16="http://schemas.microsoft.com/office/drawing/2014/main" id="{DD742F12-E384-F465-C556-156292ED0D77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ḷiḑé">
              <a:extLst>
                <a:ext uri="{FF2B5EF4-FFF2-40B4-BE49-F238E27FC236}">
                  <a16:creationId xmlns:a16="http://schemas.microsoft.com/office/drawing/2014/main" id="{B190378D-24EA-474F-03A3-F3017BA75C0B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ŝļîďe">
              <a:extLst>
                <a:ext uri="{FF2B5EF4-FFF2-40B4-BE49-F238E27FC236}">
                  <a16:creationId xmlns:a16="http://schemas.microsoft.com/office/drawing/2014/main" id="{C374E149-E5FC-2455-3064-BE6F9DA3B636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ṣľiḓé">
              <a:extLst>
                <a:ext uri="{FF2B5EF4-FFF2-40B4-BE49-F238E27FC236}">
                  <a16:creationId xmlns:a16="http://schemas.microsoft.com/office/drawing/2014/main" id="{9825FACE-40A1-FC45-C454-DE7B2D3E0CE8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şlíḓe">
              <a:extLst>
                <a:ext uri="{FF2B5EF4-FFF2-40B4-BE49-F238E27FC236}">
                  <a16:creationId xmlns:a16="http://schemas.microsoft.com/office/drawing/2014/main" id="{C4A19674-ED06-8602-EA76-39EB9D8078FF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ṧḷiḑè">
              <a:extLst>
                <a:ext uri="{FF2B5EF4-FFF2-40B4-BE49-F238E27FC236}">
                  <a16:creationId xmlns:a16="http://schemas.microsoft.com/office/drawing/2014/main" id="{BA8CC773-6A0E-B304-7133-8D34B3BE876F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ṥḷiḑé">
              <a:extLst>
                <a:ext uri="{FF2B5EF4-FFF2-40B4-BE49-F238E27FC236}">
                  <a16:creationId xmlns:a16="http://schemas.microsoft.com/office/drawing/2014/main" id="{17FC9D59-B7C0-AC04-BC9A-9B8EC87E7AE6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š1ïde">
              <a:extLst>
                <a:ext uri="{FF2B5EF4-FFF2-40B4-BE49-F238E27FC236}">
                  <a16:creationId xmlns:a16="http://schemas.microsoft.com/office/drawing/2014/main" id="{8E8B94A7-30AA-BBA9-D140-80A0446FB04F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ļïďé">
              <a:extLst>
                <a:ext uri="{FF2B5EF4-FFF2-40B4-BE49-F238E27FC236}">
                  <a16:creationId xmlns:a16="http://schemas.microsoft.com/office/drawing/2014/main" id="{5818A76D-094B-BF7A-3546-8CFBBBC997B6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ṩ1îďe">
              <a:extLst>
                <a:ext uri="{FF2B5EF4-FFF2-40B4-BE49-F238E27FC236}">
                  <a16:creationId xmlns:a16="http://schemas.microsoft.com/office/drawing/2014/main" id="{8A5018AB-225A-EB99-17E5-14D61C87623E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ṥḷîdé">
              <a:extLst>
                <a:ext uri="{FF2B5EF4-FFF2-40B4-BE49-F238E27FC236}">
                  <a16:creationId xmlns:a16="http://schemas.microsoft.com/office/drawing/2014/main" id="{73AFDCD1-6F80-3459-EC4B-70334DABDF82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líḓè">
              <a:extLst>
                <a:ext uri="{FF2B5EF4-FFF2-40B4-BE49-F238E27FC236}">
                  <a16:creationId xmlns:a16="http://schemas.microsoft.com/office/drawing/2014/main" id="{A29746C8-40C1-4269-200C-DDFC627B4FB6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$1ïḋê">
              <a:extLst>
                <a:ext uri="{FF2B5EF4-FFF2-40B4-BE49-F238E27FC236}">
                  <a16:creationId xmlns:a16="http://schemas.microsoft.com/office/drawing/2014/main" id="{65E16C6A-1C5D-1C3D-7210-502A02FD2B11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ṡḻidè">
              <a:extLst>
                <a:ext uri="{FF2B5EF4-FFF2-40B4-BE49-F238E27FC236}">
                  <a16:creationId xmlns:a16="http://schemas.microsoft.com/office/drawing/2014/main" id="{6D5380B8-4473-B354-106C-015744E31CDD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śḻiḑe">
              <a:extLst>
                <a:ext uri="{FF2B5EF4-FFF2-40B4-BE49-F238E27FC236}">
                  <a16:creationId xmlns:a16="http://schemas.microsoft.com/office/drawing/2014/main" id="{7DE2018E-D787-5453-9438-0E8827692045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śļîḑe">
              <a:extLst>
                <a:ext uri="{FF2B5EF4-FFF2-40B4-BE49-F238E27FC236}">
                  <a16:creationId xmlns:a16="http://schemas.microsoft.com/office/drawing/2014/main" id="{1A949AC9-B816-19A7-8F40-C689D0170B33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ṡḷíḓè">
              <a:extLst>
                <a:ext uri="{FF2B5EF4-FFF2-40B4-BE49-F238E27FC236}">
                  <a16:creationId xmlns:a16="http://schemas.microsoft.com/office/drawing/2014/main" id="{A166A774-DBF8-CEBA-B59D-5896341D30CB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şļiḑê">
              <a:extLst>
                <a:ext uri="{FF2B5EF4-FFF2-40B4-BE49-F238E27FC236}">
                  <a16:creationId xmlns:a16="http://schemas.microsoft.com/office/drawing/2014/main" id="{A66598E1-F0A2-5F43-6889-EB9566E12A5C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ṣlidé">
              <a:extLst>
                <a:ext uri="{FF2B5EF4-FFF2-40B4-BE49-F238E27FC236}">
                  <a16:creationId xmlns:a16="http://schemas.microsoft.com/office/drawing/2014/main" id="{CC6E27C0-2882-CE21-98AD-EEEA9F4CF4D4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$ľíďê">
              <a:extLst>
                <a:ext uri="{FF2B5EF4-FFF2-40B4-BE49-F238E27FC236}">
                  <a16:creationId xmlns:a16="http://schemas.microsoft.com/office/drawing/2014/main" id="{5D65E181-F825-52C1-6B15-65C7C5285B1C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š1idè">
              <a:extLst>
                <a:ext uri="{FF2B5EF4-FFF2-40B4-BE49-F238E27FC236}">
                  <a16:creationId xmlns:a16="http://schemas.microsoft.com/office/drawing/2014/main" id="{9A4D9D59-D2A6-F87D-465B-0F86ECF4D1A4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ṥļidê">
              <a:extLst>
                <a:ext uri="{FF2B5EF4-FFF2-40B4-BE49-F238E27FC236}">
                  <a16:creationId xmlns:a16="http://schemas.microsoft.com/office/drawing/2014/main" id="{3765D555-ADDD-2667-6E09-6311A7B8AFCE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ḷíḋe">
              <a:extLst>
                <a:ext uri="{FF2B5EF4-FFF2-40B4-BE49-F238E27FC236}">
                  <a16:creationId xmlns:a16="http://schemas.microsoft.com/office/drawing/2014/main" id="{ABFF12F2-14F0-917F-F6EA-35A4CEBECFBF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ḷiḑê">
              <a:extLst>
                <a:ext uri="{FF2B5EF4-FFF2-40B4-BE49-F238E27FC236}">
                  <a16:creationId xmlns:a16="http://schemas.microsoft.com/office/drawing/2014/main" id="{698E4B54-227B-C6FC-9776-CDDDA0E07F43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1iḍè">
              <a:extLst>
                <a:ext uri="{FF2B5EF4-FFF2-40B4-BE49-F238E27FC236}">
                  <a16:creationId xmlns:a16="http://schemas.microsoft.com/office/drawing/2014/main" id="{516AA11E-DD86-47E4-5FFF-1E35AFFB994F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ṡľïḍê">
              <a:extLst>
                <a:ext uri="{FF2B5EF4-FFF2-40B4-BE49-F238E27FC236}">
                  <a16:creationId xmlns:a16="http://schemas.microsoft.com/office/drawing/2014/main" id="{D03966CB-8E07-B4A0-0528-DED1062CEC5B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ṧḻiḋe">
              <a:extLst>
                <a:ext uri="{FF2B5EF4-FFF2-40B4-BE49-F238E27FC236}">
                  <a16:creationId xmlns:a16="http://schemas.microsoft.com/office/drawing/2014/main" id="{459707CF-4EF8-5AE4-8E6F-8AEBE4ABDD55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39" name="文本框 338">
            <a:extLst>
              <a:ext uri="{FF2B5EF4-FFF2-40B4-BE49-F238E27FC236}">
                <a16:creationId xmlns:a16="http://schemas.microsoft.com/office/drawing/2014/main" id="{988CA796-0FCB-F1AF-1B2E-F2EF0039AB18}"/>
              </a:ext>
            </a:extLst>
          </p:cNvPr>
          <p:cNvSpPr txBox="1"/>
          <p:nvPr/>
        </p:nvSpPr>
        <p:spPr>
          <a:xfrm>
            <a:off x="164040" y="1504695"/>
            <a:ext cx="1186392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gradFill flip="none" rotWithShape="1">
                  <a:gsLst>
                    <a:gs pos="80000">
                      <a:srgbClr val="00B0F0"/>
                    </a:gs>
                    <a:gs pos="100000">
                      <a:srgbClr val="FF6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Ego3RT</a:t>
            </a:r>
            <a:r>
              <a:rPr lang="en-US" altLang="zh-CN" sz="2200" b="1" dirty="0">
                <a:solidFill>
                  <a:schemeClr val="bg1"/>
                </a:solidFill>
              </a:rPr>
              <a:t> enables multi-task learning: </a:t>
            </a:r>
            <a:r>
              <a:rPr lang="en-US" altLang="zh-CN" sz="2200" b="1" dirty="0">
                <a:solidFill>
                  <a:srgbClr val="CDACE6"/>
                </a:solidFill>
              </a:rPr>
              <a:t>3D object detection</a:t>
            </a:r>
            <a:r>
              <a:rPr lang="en-US" altLang="zh-CN" sz="2200" b="1" dirty="0">
                <a:solidFill>
                  <a:schemeClr val="bg1"/>
                </a:solidFill>
              </a:rPr>
              <a:t> and </a:t>
            </a:r>
            <a:r>
              <a:rPr lang="en-US" altLang="zh-CN" sz="2200" b="1" dirty="0">
                <a:solidFill>
                  <a:srgbClr val="CDACE6"/>
                </a:solidFill>
              </a:rPr>
              <a:t>BEV segmentation</a:t>
            </a:r>
            <a:r>
              <a:rPr lang="en-US" altLang="zh-CN" sz="2200" b="1" dirty="0">
                <a:solidFill>
                  <a:schemeClr val="bg1"/>
                </a:solidFill>
              </a:rPr>
              <a:t>.</a:t>
            </a:r>
            <a:endParaRPr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3BD96116-FDE7-8FB1-F462-7D82387D9C60}"/>
              </a:ext>
            </a:extLst>
          </p:cNvPr>
          <p:cNvSpPr txBox="1"/>
          <p:nvPr/>
        </p:nvSpPr>
        <p:spPr>
          <a:xfrm>
            <a:off x="4050477" y="2337755"/>
            <a:ext cx="3373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3D object detection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41" name="scene-0094">
            <a:hlinkClick r:id="" action="ppaction://media"/>
            <a:extLst>
              <a:ext uri="{FF2B5EF4-FFF2-40B4-BE49-F238E27FC236}">
                <a16:creationId xmlns:a16="http://schemas.microsoft.com/office/drawing/2014/main" id="{99EB7A21-F177-7149-1DAB-EDED817891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72753"/>
          <a:stretch/>
        </p:blipFill>
        <p:spPr>
          <a:xfrm>
            <a:off x="9462691" y="2751654"/>
            <a:ext cx="2517467" cy="2520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1721EC93-3223-DA09-0035-634BC21AD24F}"/>
              </a:ext>
            </a:extLst>
          </p:cNvPr>
          <p:cNvSpPr/>
          <p:nvPr/>
        </p:nvSpPr>
        <p:spPr>
          <a:xfrm>
            <a:off x="212900" y="2751655"/>
            <a:ext cx="11766200" cy="2520000"/>
          </a:xfrm>
          <a:prstGeom prst="rect">
            <a:avLst/>
          </a:prstGeom>
          <a:noFill/>
          <a:ln w="28575">
            <a:solidFill>
              <a:srgbClr val="CDA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1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A0B9CB7-B07E-50FE-8626-6F526042E1F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23535" y="3980145"/>
            <a:ext cx="213064" cy="96765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402" name="ïṡ1îḑe">
              <a:extLst>
                <a:ext uri="{FF2B5EF4-FFF2-40B4-BE49-F238E27FC236}">
                  <a16:creationId xmlns:a16="http://schemas.microsoft.com/office/drawing/2014/main" id="{30BD60D6-BE76-AAD4-2DAA-484E8AAD5567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iśļíḑè">
              <a:extLst>
                <a:ext uri="{FF2B5EF4-FFF2-40B4-BE49-F238E27FC236}">
                  <a16:creationId xmlns:a16="http://schemas.microsoft.com/office/drawing/2014/main" id="{046F84B0-E61C-43BA-7179-0F708FDBF8B6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ṥḷîḑê">
              <a:extLst>
                <a:ext uri="{FF2B5EF4-FFF2-40B4-BE49-F238E27FC236}">
                  <a16:creationId xmlns:a16="http://schemas.microsoft.com/office/drawing/2014/main" id="{8B820015-D457-A27E-FD18-6E4C56AB3E9F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îŝ1ïḓè">
              <a:extLst>
                <a:ext uri="{FF2B5EF4-FFF2-40B4-BE49-F238E27FC236}">
                  <a16:creationId xmlns:a16="http://schemas.microsoft.com/office/drawing/2014/main" id="{D7999DAE-5FBB-BE90-50D3-1D18D08C6A71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ïSľïḑe">
              <a:extLst>
                <a:ext uri="{FF2B5EF4-FFF2-40B4-BE49-F238E27FC236}">
                  <a16:creationId xmlns:a16="http://schemas.microsoft.com/office/drawing/2014/main" id="{6A35CEA7-A6E5-F3C7-2FDA-147A6ECD104B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íṥľídè">
              <a:extLst>
                <a:ext uri="{FF2B5EF4-FFF2-40B4-BE49-F238E27FC236}">
                  <a16:creationId xmlns:a16="http://schemas.microsoft.com/office/drawing/2014/main" id="{D38B985A-3E1D-E875-4AD7-AFC1126F096E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iṥḻiḍè">
              <a:extLst>
                <a:ext uri="{FF2B5EF4-FFF2-40B4-BE49-F238E27FC236}">
                  <a16:creationId xmlns:a16="http://schemas.microsoft.com/office/drawing/2014/main" id="{622ECC02-E876-6D47-E08D-4550A985F51A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Sľîde">
              <a:extLst>
                <a:ext uri="{FF2B5EF4-FFF2-40B4-BE49-F238E27FC236}">
                  <a16:creationId xmlns:a16="http://schemas.microsoft.com/office/drawing/2014/main" id="{A20984E6-FB03-8D53-BB1E-ACA2E5536F2A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šḻîḓé">
              <a:extLst>
                <a:ext uri="{FF2B5EF4-FFF2-40B4-BE49-F238E27FC236}">
                  <a16:creationId xmlns:a16="http://schemas.microsoft.com/office/drawing/2014/main" id="{8A0AA68F-40BB-2ECC-F09A-FD80E2631502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íSļîḓé">
              <a:extLst>
                <a:ext uri="{FF2B5EF4-FFF2-40B4-BE49-F238E27FC236}">
                  <a16:creationId xmlns:a16="http://schemas.microsoft.com/office/drawing/2014/main" id="{94C2E7B4-119E-3461-FED9-4B4FB82C31EF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śḷíďê">
              <a:extLst>
                <a:ext uri="{FF2B5EF4-FFF2-40B4-BE49-F238E27FC236}">
                  <a16:creationId xmlns:a16="http://schemas.microsoft.com/office/drawing/2014/main" id="{B45DAA0C-55E9-6D03-2911-BEFDE414FEC2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ïṧľíḍe">
              <a:extLst>
                <a:ext uri="{FF2B5EF4-FFF2-40B4-BE49-F238E27FC236}">
                  <a16:creationId xmlns:a16="http://schemas.microsoft.com/office/drawing/2014/main" id="{13F4B05B-D40A-586A-F4E3-15B1866FD1B1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ṣľïďé">
              <a:extLst>
                <a:ext uri="{FF2B5EF4-FFF2-40B4-BE49-F238E27FC236}">
                  <a16:creationId xmlns:a16="http://schemas.microsoft.com/office/drawing/2014/main" id="{3F72F761-A6A6-BA0B-46CA-30BC7E846BBE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ṡ1íḍé">
              <a:extLst>
                <a:ext uri="{FF2B5EF4-FFF2-40B4-BE49-F238E27FC236}">
                  <a16:creationId xmlns:a16="http://schemas.microsoft.com/office/drawing/2014/main" id="{EC06C4BA-F4BD-1F61-2F71-13BB309823A7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íŝḷïḋê">
              <a:extLst>
                <a:ext uri="{FF2B5EF4-FFF2-40B4-BE49-F238E27FC236}">
                  <a16:creationId xmlns:a16="http://schemas.microsoft.com/office/drawing/2014/main" id="{89543E77-734C-B71C-EE65-ACCF1474D172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ṥḻíḍe">
              <a:extLst>
                <a:ext uri="{FF2B5EF4-FFF2-40B4-BE49-F238E27FC236}">
                  <a16:creationId xmlns:a16="http://schemas.microsoft.com/office/drawing/2014/main" id="{818EFE23-B5E7-48CE-717F-4B6AA0D11FC7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íŝ1íḓè">
              <a:extLst>
                <a:ext uri="{FF2B5EF4-FFF2-40B4-BE49-F238E27FC236}">
                  <a16:creationId xmlns:a16="http://schemas.microsoft.com/office/drawing/2014/main" id="{86BE5D03-BC6D-7096-2B74-5660DAB97B2E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Sļïḑe">
              <a:extLst>
                <a:ext uri="{FF2B5EF4-FFF2-40B4-BE49-F238E27FC236}">
                  <a16:creationId xmlns:a16="http://schemas.microsoft.com/office/drawing/2014/main" id="{E658AB9F-62FD-145F-CFCB-DDFDAC1C0C5D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ṩlïḓè">
              <a:extLst>
                <a:ext uri="{FF2B5EF4-FFF2-40B4-BE49-F238E27FC236}">
                  <a16:creationId xmlns:a16="http://schemas.microsoft.com/office/drawing/2014/main" id="{5B03E830-E90E-43C3-8881-E4DB344E1B46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îṩḻide">
              <a:extLst>
                <a:ext uri="{FF2B5EF4-FFF2-40B4-BE49-F238E27FC236}">
                  <a16:creationId xmlns:a16="http://schemas.microsoft.com/office/drawing/2014/main" id="{0556FF07-74F0-B0CF-894E-8C9E58222972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Sļîḓê">
              <a:extLst>
                <a:ext uri="{FF2B5EF4-FFF2-40B4-BE49-F238E27FC236}">
                  <a16:creationId xmlns:a16="http://schemas.microsoft.com/office/drawing/2014/main" id="{EE406C1C-FA49-ECC4-8E22-643AD071BCA1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ŝlíḍe">
              <a:extLst>
                <a:ext uri="{FF2B5EF4-FFF2-40B4-BE49-F238E27FC236}">
                  <a16:creationId xmlns:a16="http://schemas.microsoft.com/office/drawing/2014/main" id="{9C953952-8FCC-F1F3-2C65-A6C3AD158184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îṥḷîḓè">
              <a:extLst>
                <a:ext uri="{FF2B5EF4-FFF2-40B4-BE49-F238E27FC236}">
                  <a16:creationId xmlns:a16="http://schemas.microsoft.com/office/drawing/2014/main" id="{C75A0A0E-0C09-F9F9-4E0B-9B2C885B541B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ṩ1îḑê">
              <a:extLst>
                <a:ext uri="{FF2B5EF4-FFF2-40B4-BE49-F238E27FC236}">
                  <a16:creationId xmlns:a16="http://schemas.microsoft.com/office/drawing/2014/main" id="{0BDBF698-4BB6-88EA-7BF6-59329841B2BD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ṧḷîďê">
              <a:extLst>
                <a:ext uri="{FF2B5EF4-FFF2-40B4-BE49-F238E27FC236}">
                  <a16:creationId xmlns:a16="http://schemas.microsoft.com/office/drawing/2014/main" id="{74C44943-FE8D-83D3-D8A2-114C3A0F8E46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ṡļïḋé">
              <a:extLst>
                <a:ext uri="{FF2B5EF4-FFF2-40B4-BE49-F238E27FC236}">
                  <a16:creationId xmlns:a16="http://schemas.microsoft.com/office/drawing/2014/main" id="{B3433CC7-3EAF-93B3-667A-4B62B6DFF86C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îSlîḓê">
              <a:extLst>
                <a:ext uri="{FF2B5EF4-FFF2-40B4-BE49-F238E27FC236}">
                  <a16:creationId xmlns:a16="http://schemas.microsoft.com/office/drawing/2014/main" id="{497E70FC-A823-AABC-806B-5ACB81439D49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iš1iḋe">
              <a:extLst>
                <a:ext uri="{FF2B5EF4-FFF2-40B4-BE49-F238E27FC236}">
                  <a16:creationId xmlns:a16="http://schemas.microsoft.com/office/drawing/2014/main" id="{0E565720-06A2-C7B9-1258-D34C3D679BCE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îṧḷîďé">
              <a:extLst>
                <a:ext uri="{FF2B5EF4-FFF2-40B4-BE49-F238E27FC236}">
                  <a16:creationId xmlns:a16="http://schemas.microsoft.com/office/drawing/2014/main" id="{D6A281A4-EDDD-5858-098F-7E9394991D66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ṣľïḓê">
              <a:extLst>
                <a:ext uri="{FF2B5EF4-FFF2-40B4-BE49-F238E27FC236}">
                  <a16:creationId xmlns:a16="http://schemas.microsoft.com/office/drawing/2014/main" id="{2E3596E4-F5EC-F373-3046-99754F024183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ḋê">
              <a:extLst>
                <a:ext uri="{FF2B5EF4-FFF2-40B4-BE49-F238E27FC236}">
                  <a16:creationId xmlns:a16="http://schemas.microsoft.com/office/drawing/2014/main" id="{271F9622-9CC9-F5C9-35BC-EF767501CD6A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šlidé">
              <a:extLst>
                <a:ext uri="{FF2B5EF4-FFF2-40B4-BE49-F238E27FC236}">
                  <a16:creationId xmlns:a16="http://schemas.microsoft.com/office/drawing/2014/main" id="{BDBC8C6A-E861-E533-3F58-AC2DC76FA919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ïṩḷiḑé">
              <a:extLst>
                <a:ext uri="{FF2B5EF4-FFF2-40B4-BE49-F238E27FC236}">
                  <a16:creationId xmlns:a16="http://schemas.microsoft.com/office/drawing/2014/main" id="{AD297E12-200D-DA0D-ECE0-CBEE641988E0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ļîďe">
              <a:extLst>
                <a:ext uri="{FF2B5EF4-FFF2-40B4-BE49-F238E27FC236}">
                  <a16:creationId xmlns:a16="http://schemas.microsoft.com/office/drawing/2014/main" id="{4BEED04E-14B3-90CC-E578-8319C2E847FA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ṣľiḓé">
              <a:extLst>
                <a:ext uri="{FF2B5EF4-FFF2-40B4-BE49-F238E27FC236}">
                  <a16:creationId xmlns:a16="http://schemas.microsoft.com/office/drawing/2014/main" id="{7798DDE9-F0A0-8C60-5D4F-1BF22FFBAA17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işlíḓe">
              <a:extLst>
                <a:ext uri="{FF2B5EF4-FFF2-40B4-BE49-F238E27FC236}">
                  <a16:creationId xmlns:a16="http://schemas.microsoft.com/office/drawing/2014/main" id="{899AE523-290F-42EE-1FAD-FFB85204D79E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iṧḷiḑè">
              <a:extLst>
                <a:ext uri="{FF2B5EF4-FFF2-40B4-BE49-F238E27FC236}">
                  <a16:creationId xmlns:a16="http://schemas.microsoft.com/office/drawing/2014/main" id="{3D5683B5-2B3E-FFBA-12C6-E06A14C2D42F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ṥḷiḑé">
              <a:extLst>
                <a:ext uri="{FF2B5EF4-FFF2-40B4-BE49-F238E27FC236}">
                  <a16:creationId xmlns:a16="http://schemas.microsoft.com/office/drawing/2014/main" id="{8F8F1E24-170B-CEEC-B139-338CE2BA0676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0" name="ïš1ïde">
              <a:extLst>
                <a:ext uri="{FF2B5EF4-FFF2-40B4-BE49-F238E27FC236}">
                  <a16:creationId xmlns:a16="http://schemas.microsoft.com/office/drawing/2014/main" id="{990C1674-C16C-D4FC-C038-A54266EB3045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íṡļïďé">
              <a:extLst>
                <a:ext uri="{FF2B5EF4-FFF2-40B4-BE49-F238E27FC236}">
                  <a16:creationId xmlns:a16="http://schemas.microsoft.com/office/drawing/2014/main" id="{7FBDB33D-CB66-80F5-D0C1-AA5A66AE486E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îṩ1îďe">
              <a:extLst>
                <a:ext uri="{FF2B5EF4-FFF2-40B4-BE49-F238E27FC236}">
                  <a16:creationId xmlns:a16="http://schemas.microsoft.com/office/drawing/2014/main" id="{68AE77C5-81E2-CB42-0025-0E3B6F606A59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íṥḷîdé">
              <a:extLst>
                <a:ext uri="{FF2B5EF4-FFF2-40B4-BE49-F238E27FC236}">
                  <a16:creationId xmlns:a16="http://schemas.microsoft.com/office/drawing/2014/main" id="{14EEAF31-DDB5-8319-04F5-EDE03988D55A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iṣlíḓè">
              <a:extLst>
                <a:ext uri="{FF2B5EF4-FFF2-40B4-BE49-F238E27FC236}">
                  <a16:creationId xmlns:a16="http://schemas.microsoft.com/office/drawing/2014/main" id="{582D1B0D-92C8-0CE3-64F0-0F674129697C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i$1ïḋê">
              <a:extLst>
                <a:ext uri="{FF2B5EF4-FFF2-40B4-BE49-F238E27FC236}">
                  <a16:creationId xmlns:a16="http://schemas.microsoft.com/office/drawing/2014/main" id="{AFEFB33F-0980-60CE-A031-A488C798211C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îṡḻidè">
              <a:extLst>
                <a:ext uri="{FF2B5EF4-FFF2-40B4-BE49-F238E27FC236}">
                  <a16:creationId xmlns:a16="http://schemas.microsoft.com/office/drawing/2014/main" id="{82EF2BC5-0051-6960-2721-6A7AB8E9CAE4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îśḻiḑe">
              <a:extLst>
                <a:ext uri="{FF2B5EF4-FFF2-40B4-BE49-F238E27FC236}">
                  <a16:creationId xmlns:a16="http://schemas.microsoft.com/office/drawing/2014/main" id="{FEAAB2D6-0694-73D8-83F3-5943EA7A575D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íśļîḑe">
              <a:extLst>
                <a:ext uri="{FF2B5EF4-FFF2-40B4-BE49-F238E27FC236}">
                  <a16:creationId xmlns:a16="http://schemas.microsoft.com/office/drawing/2014/main" id="{AD3FC3A9-73C0-E41C-3E63-21FA23C52AE9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ṡḷíḓè">
              <a:extLst>
                <a:ext uri="{FF2B5EF4-FFF2-40B4-BE49-F238E27FC236}">
                  <a16:creationId xmlns:a16="http://schemas.microsoft.com/office/drawing/2014/main" id="{D41759E8-B783-0251-FC3E-93BDEAF9C332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şļiḑê">
              <a:extLst>
                <a:ext uri="{FF2B5EF4-FFF2-40B4-BE49-F238E27FC236}">
                  <a16:creationId xmlns:a16="http://schemas.microsoft.com/office/drawing/2014/main" id="{7479F783-CC12-7B03-B3A5-5AFA89808EBC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îṣlidé">
              <a:extLst>
                <a:ext uri="{FF2B5EF4-FFF2-40B4-BE49-F238E27FC236}">
                  <a16:creationId xmlns:a16="http://schemas.microsoft.com/office/drawing/2014/main" id="{8CC34E7B-FBA4-A4BB-F766-07E0FAB59655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í$ľíďê">
              <a:extLst>
                <a:ext uri="{FF2B5EF4-FFF2-40B4-BE49-F238E27FC236}">
                  <a16:creationId xmlns:a16="http://schemas.microsoft.com/office/drawing/2014/main" id="{F98E0EA8-7435-82EA-8DC4-ED89F3175C47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ïš1idè">
              <a:extLst>
                <a:ext uri="{FF2B5EF4-FFF2-40B4-BE49-F238E27FC236}">
                  <a16:creationId xmlns:a16="http://schemas.microsoft.com/office/drawing/2014/main" id="{654171FF-9D7F-6599-AA87-2279CF462AD8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ïṥļidê">
              <a:extLst>
                <a:ext uri="{FF2B5EF4-FFF2-40B4-BE49-F238E27FC236}">
                  <a16:creationId xmlns:a16="http://schemas.microsoft.com/office/drawing/2014/main" id="{5CE0E9A1-666F-85B6-2A4E-492C8AA07AB3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$ḷíḋe">
              <a:extLst>
                <a:ext uri="{FF2B5EF4-FFF2-40B4-BE49-F238E27FC236}">
                  <a16:creationId xmlns:a16="http://schemas.microsoft.com/office/drawing/2014/main" id="{C54935B2-0D61-235B-C3D3-7FFB23B8A0DC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îṥḷiḑê">
              <a:extLst>
                <a:ext uri="{FF2B5EF4-FFF2-40B4-BE49-F238E27FC236}">
                  <a16:creationId xmlns:a16="http://schemas.microsoft.com/office/drawing/2014/main" id="{11BF445F-4E0D-B5C5-665D-245533676D8B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ïs1iḍè">
              <a:extLst>
                <a:ext uri="{FF2B5EF4-FFF2-40B4-BE49-F238E27FC236}">
                  <a16:creationId xmlns:a16="http://schemas.microsoft.com/office/drawing/2014/main" id="{47D02538-731C-B994-4751-65BAD380D597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îṡľïḍê">
              <a:extLst>
                <a:ext uri="{FF2B5EF4-FFF2-40B4-BE49-F238E27FC236}">
                  <a16:creationId xmlns:a16="http://schemas.microsoft.com/office/drawing/2014/main" id="{618061F9-580C-A0C4-89C4-3FD5699B12A6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íṧḻiḋe">
              <a:extLst>
                <a:ext uri="{FF2B5EF4-FFF2-40B4-BE49-F238E27FC236}">
                  <a16:creationId xmlns:a16="http://schemas.microsoft.com/office/drawing/2014/main" id="{9DDC93EB-6694-ADBE-3E76-4BF071F34F4B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70" name="组合 569">
            <a:extLst>
              <a:ext uri="{FF2B5EF4-FFF2-40B4-BE49-F238E27FC236}">
                <a16:creationId xmlns:a16="http://schemas.microsoft.com/office/drawing/2014/main" id="{DF31D676-24BC-D1DD-8E99-D056E061D210}"/>
              </a:ext>
            </a:extLst>
          </p:cNvPr>
          <p:cNvGrpSpPr/>
          <p:nvPr/>
        </p:nvGrpSpPr>
        <p:grpSpPr>
          <a:xfrm>
            <a:off x="2013589" y="5539274"/>
            <a:ext cx="8164822" cy="946422"/>
            <a:chOff x="2129676" y="5539274"/>
            <a:chExt cx="8164822" cy="946422"/>
          </a:xfrm>
        </p:grpSpPr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66ACF3F8-1B3F-67E7-7249-02C5FE435970}"/>
                </a:ext>
              </a:extLst>
            </p:cNvPr>
            <p:cNvGrpSpPr/>
            <p:nvPr/>
          </p:nvGrpSpPr>
          <p:grpSpPr>
            <a:xfrm>
              <a:off x="3400988" y="5539274"/>
              <a:ext cx="1337233" cy="939901"/>
              <a:chOff x="3270228" y="5539274"/>
              <a:chExt cx="1337233" cy="939901"/>
            </a:xfrm>
          </p:grpSpPr>
          <p:grpSp>
            <p:nvGrpSpPr>
              <p:cNvPr id="673" name="组合 10">
                <a:extLst>
                  <a:ext uri="{FF2B5EF4-FFF2-40B4-BE49-F238E27FC236}">
                    <a16:creationId xmlns:a16="http://schemas.microsoft.com/office/drawing/2014/main" id="{202CFBDD-DDC3-896F-1588-92EC4A73863B}"/>
                  </a:ext>
                </a:extLst>
              </p:cNvPr>
              <p:cNvGrpSpPr/>
              <p:nvPr/>
            </p:nvGrpSpPr>
            <p:grpSpPr>
              <a:xfrm>
                <a:off x="3270228" y="5539274"/>
                <a:ext cx="834468" cy="276999"/>
                <a:chOff x="739302" y="3001211"/>
                <a:chExt cx="834468" cy="276999"/>
              </a:xfrm>
            </p:grpSpPr>
            <p:sp>
              <p:nvSpPr>
                <p:cNvPr id="680" name="立方体 3">
                  <a:extLst>
                    <a:ext uri="{FF2B5EF4-FFF2-40B4-BE49-F238E27FC236}">
                      <a16:creationId xmlns:a16="http://schemas.microsoft.com/office/drawing/2014/main" id="{CA3392FA-C2E0-D9E8-2E69-FEF1258B1F06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2958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81" name="文本框 147">
                  <a:extLst>
                    <a:ext uri="{FF2B5EF4-FFF2-40B4-BE49-F238E27FC236}">
                      <a16:creationId xmlns:a16="http://schemas.microsoft.com/office/drawing/2014/main" id="{4343638E-B4FC-7F92-7406-7FE7AC9958F3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051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Truck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74" name="组合 10">
                <a:extLst>
                  <a:ext uri="{FF2B5EF4-FFF2-40B4-BE49-F238E27FC236}">
                    <a16:creationId xmlns:a16="http://schemas.microsoft.com/office/drawing/2014/main" id="{E23F508F-C53D-E826-08CB-6DA822ABFFC2}"/>
                  </a:ext>
                </a:extLst>
              </p:cNvPr>
              <p:cNvGrpSpPr/>
              <p:nvPr/>
            </p:nvGrpSpPr>
            <p:grpSpPr>
              <a:xfrm>
                <a:off x="3270228" y="5870487"/>
                <a:ext cx="1235283" cy="276999"/>
                <a:chOff x="739302" y="3001211"/>
                <a:chExt cx="1235283" cy="276999"/>
              </a:xfrm>
            </p:grpSpPr>
            <p:sp>
              <p:nvSpPr>
                <p:cNvPr id="678" name="立方体 3">
                  <a:extLst>
                    <a:ext uri="{FF2B5EF4-FFF2-40B4-BE49-F238E27FC236}">
                      <a16:creationId xmlns:a16="http://schemas.microsoft.com/office/drawing/2014/main" id="{1FBCEF17-4F82-7436-BAF3-FDCF7CFCFECF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0F87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9" name="文本框 147">
                  <a:extLst>
                    <a:ext uri="{FF2B5EF4-FFF2-40B4-BE49-F238E27FC236}">
                      <a16:creationId xmlns:a16="http://schemas.microsoft.com/office/drawing/2014/main" id="{46DCE94A-7666-7C72-9F1A-F505B15F321A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0059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Motorcycle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75" name="组合 674">
                <a:extLst>
                  <a:ext uri="{FF2B5EF4-FFF2-40B4-BE49-F238E27FC236}">
                    <a16:creationId xmlns:a16="http://schemas.microsoft.com/office/drawing/2014/main" id="{DFEEA217-3748-3348-D953-5302F7615F5A}"/>
                  </a:ext>
                </a:extLst>
              </p:cNvPr>
              <p:cNvGrpSpPr/>
              <p:nvPr/>
            </p:nvGrpSpPr>
            <p:grpSpPr>
              <a:xfrm>
                <a:off x="3270228" y="6202176"/>
                <a:ext cx="1337233" cy="276999"/>
                <a:chOff x="3769883" y="5563100"/>
                <a:chExt cx="1337233" cy="276999"/>
              </a:xfrm>
            </p:grpSpPr>
            <p:sp>
              <p:nvSpPr>
                <p:cNvPr id="676" name="矩形 1">
                  <a:extLst>
                    <a:ext uri="{FF2B5EF4-FFF2-40B4-BE49-F238E27FC236}">
                      <a16:creationId xmlns:a16="http://schemas.microsoft.com/office/drawing/2014/main" id="{5777BB98-26E8-1481-16AD-61A3954ED312}"/>
                    </a:ext>
                  </a:extLst>
                </p:cNvPr>
                <p:cNvSpPr/>
                <p:nvPr/>
              </p:nvSpPr>
              <p:spPr>
                <a:xfrm>
                  <a:off x="3769883" y="5658237"/>
                  <a:ext cx="252000" cy="144000"/>
                </a:xfrm>
                <a:prstGeom prst="rect">
                  <a:avLst/>
                </a:prstGeom>
                <a:solidFill>
                  <a:srgbClr val="001E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77" name="文本框 2">
                  <a:extLst>
                    <a:ext uri="{FF2B5EF4-FFF2-40B4-BE49-F238E27FC236}">
                      <a16:creationId xmlns:a16="http://schemas.microsoft.com/office/drawing/2014/main" id="{14540183-F23A-FBCB-F0F1-068FB4DB3067}"/>
                    </a:ext>
                  </a:extLst>
                </p:cNvPr>
                <p:cNvSpPr txBox="1"/>
                <p:nvPr/>
              </p:nvSpPr>
              <p:spPr>
                <a:xfrm>
                  <a:off x="4021883" y="5563100"/>
                  <a:ext cx="108523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Background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9DC162BA-168C-785D-F3F8-D99C3BAE4C20}"/>
                </a:ext>
              </a:extLst>
            </p:cNvPr>
            <p:cNvGrpSpPr/>
            <p:nvPr/>
          </p:nvGrpSpPr>
          <p:grpSpPr>
            <a:xfrm>
              <a:off x="7939995" y="5539274"/>
              <a:ext cx="1331976" cy="939901"/>
              <a:chOff x="7768175" y="5539274"/>
              <a:chExt cx="1331976" cy="939901"/>
            </a:xfrm>
          </p:grpSpPr>
          <p:grpSp>
            <p:nvGrpSpPr>
              <p:cNvPr id="664" name="组合 10">
                <a:extLst>
                  <a:ext uri="{FF2B5EF4-FFF2-40B4-BE49-F238E27FC236}">
                    <a16:creationId xmlns:a16="http://schemas.microsoft.com/office/drawing/2014/main" id="{71A4DDA5-FCC9-E966-5A19-A079B99919D4}"/>
                  </a:ext>
                </a:extLst>
              </p:cNvPr>
              <p:cNvGrpSpPr/>
              <p:nvPr/>
            </p:nvGrpSpPr>
            <p:grpSpPr>
              <a:xfrm>
                <a:off x="7768175" y="5539274"/>
                <a:ext cx="901217" cy="276999"/>
                <a:chOff x="739302" y="3001211"/>
                <a:chExt cx="901217" cy="276999"/>
              </a:xfrm>
            </p:grpSpPr>
            <p:sp>
              <p:nvSpPr>
                <p:cNvPr id="671" name="立方体 3">
                  <a:extLst>
                    <a:ext uri="{FF2B5EF4-FFF2-40B4-BE49-F238E27FC236}">
                      <a16:creationId xmlns:a16="http://schemas.microsoft.com/office/drawing/2014/main" id="{DD69CE61-E9DB-9F33-37AF-D35AD356B300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740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2" name="文本框 147">
                  <a:extLst>
                    <a:ext uri="{FF2B5EF4-FFF2-40B4-BE49-F238E27FC236}">
                      <a16:creationId xmlns:a16="http://schemas.microsoft.com/office/drawing/2014/main" id="{2F609A64-DA77-FD53-856C-FFD02C54D22C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719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Trailer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65" name="组合 10">
                <a:extLst>
                  <a:ext uri="{FF2B5EF4-FFF2-40B4-BE49-F238E27FC236}">
                    <a16:creationId xmlns:a16="http://schemas.microsoft.com/office/drawing/2014/main" id="{D4E45875-7370-FFA8-9F3E-ABF649F18596}"/>
                  </a:ext>
                </a:extLst>
              </p:cNvPr>
              <p:cNvGrpSpPr/>
              <p:nvPr/>
            </p:nvGrpSpPr>
            <p:grpSpPr>
              <a:xfrm>
                <a:off x="7768175" y="5870487"/>
                <a:ext cx="1331976" cy="276999"/>
                <a:chOff x="739302" y="3001211"/>
                <a:chExt cx="1331976" cy="276999"/>
              </a:xfrm>
            </p:grpSpPr>
            <p:sp>
              <p:nvSpPr>
                <p:cNvPr id="669" name="立方体 3">
                  <a:extLst>
                    <a:ext uri="{FF2B5EF4-FFF2-40B4-BE49-F238E27FC236}">
                      <a16:creationId xmlns:a16="http://schemas.microsoft.com/office/drawing/2014/main" id="{1FD062DD-FB9E-F925-3B1F-7FCD55DAC4F7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6C0B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0" name="文本框 147">
                  <a:extLst>
                    <a:ext uri="{FF2B5EF4-FFF2-40B4-BE49-F238E27FC236}">
                      <a16:creationId xmlns:a16="http://schemas.microsoft.com/office/drawing/2014/main" id="{C3F9B6C9-F82E-3E26-D10D-33AD168C5FA1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102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Traffic Cone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66" name="组合 665">
                <a:extLst>
                  <a:ext uri="{FF2B5EF4-FFF2-40B4-BE49-F238E27FC236}">
                    <a16:creationId xmlns:a16="http://schemas.microsoft.com/office/drawing/2014/main" id="{21E01834-3D5E-4503-233A-C62A29E5C850}"/>
                  </a:ext>
                </a:extLst>
              </p:cNvPr>
              <p:cNvGrpSpPr/>
              <p:nvPr/>
            </p:nvGrpSpPr>
            <p:grpSpPr>
              <a:xfrm>
                <a:off x="7768175" y="6202176"/>
                <a:ext cx="1093962" cy="276999"/>
                <a:chOff x="9250308" y="5563100"/>
                <a:chExt cx="1093962" cy="276999"/>
              </a:xfrm>
            </p:grpSpPr>
            <p:sp>
              <p:nvSpPr>
                <p:cNvPr id="667" name="矩形 71">
                  <a:extLst>
                    <a:ext uri="{FF2B5EF4-FFF2-40B4-BE49-F238E27FC236}">
                      <a16:creationId xmlns:a16="http://schemas.microsoft.com/office/drawing/2014/main" id="{7348F2DE-F4CC-0D34-ABD3-EA936F900002}"/>
                    </a:ext>
                  </a:extLst>
                </p:cNvPr>
                <p:cNvSpPr/>
                <p:nvPr/>
              </p:nvSpPr>
              <p:spPr>
                <a:xfrm>
                  <a:off x="9250308" y="5658237"/>
                  <a:ext cx="252000" cy="144000"/>
                </a:xfrm>
                <a:prstGeom prst="rect">
                  <a:avLst/>
                </a:prstGeom>
                <a:solidFill>
                  <a:srgbClr val="003D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68" name="文本框 79">
                  <a:extLst>
                    <a:ext uri="{FF2B5EF4-FFF2-40B4-BE49-F238E27FC236}">
                      <a16:creationId xmlns:a16="http://schemas.microsoft.com/office/drawing/2014/main" id="{5C30FB91-F1C6-9801-1CA5-B2A19164967D}"/>
                    </a:ext>
                  </a:extLst>
                </p:cNvPr>
                <p:cNvSpPr txBox="1"/>
                <p:nvPr/>
              </p:nvSpPr>
              <p:spPr>
                <a:xfrm>
                  <a:off x="9502308" y="5563100"/>
                  <a:ext cx="8419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Walkway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1E7A6035-CFA1-3B2A-5647-86B6E8E99541}"/>
                </a:ext>
              </a:extLst>
            </p:cNvPr>
            <p:cNvGrpSpPr/>
            <p:nvPr/>
          </p:nvGrpSpPr>
          <p:grpSpPr>
            <a:xfrm>
              <a:off x="4788678" y="5539274"/>
              <a:ext cx="1947914" cy="939901"/>
              <a:chOff x="4815753" y="5539274"/>
              <a:chExt cx="1947914" cy="939901"/>
            </a:xfrm>
          </p:grpSpPr>
          <p:grpSp>
            <p:nvGrpSpPr>
              <p:cNvPr id="655" name="组合 10">
                <a:extLst>
                  <a:ext uri="{FF2B5EF4-FFF2-40B4-BE49-F238E27FC236}">
                    <a16:creationId xmlns:a16="http://schemas.microsoft.com/office/drawing/2014/main" id="{EB2E00D8-431C-106C-0B01-244668243163}"/>
                  </a:ext>
                </a:extLst>
              </p:cNvPr>
              <p:cNvGrpSpPr/>
              <p:nvPr/>
            </p:nvGrpSpPr>
            <p:grpSpPr>
              <a:xfrm>
                <a:off x="4815753" y="5539274"/>
                <a:ext cx="1947914" cy="276999"/>
                <a:chOff x="739302" y="3001211"/>
                <a:chExt cx="1947914" cy="276999"/>
              </a:xfrm>
            </p:grpSpPr>
            <p:sp>
              <p:nvSpPr>
                <p:cNvPr id="662" name="立方体 3">
                  <a:extLst>
                    <a:ext uri="{FF2B5EF4-FFF2-40B4-BE49-F238E27FC236}">
                      <a16:creationId xmlns:a16="http://schemas.microsoft.com/office/drawing/2014/main" id="{19FA8477-09ED-0183-A4E8-6D43028D5B4B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3A3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3" name="文本框 147">
                  <a:extLst>
                    <a:ext uri="{FF2B5EF4-FFF2-40B4-BE49-F238E27FC236}">
                      <a16:creationId xmlns:a16="http://schemas.microsoft.com/office/drawing/2014/main" id="{B06FBBE9-BE78-1EFC-F3BC-99185C82B14B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718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Construction vehicle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56" name="组合 10">
                <a:extLst>
                  <a:ext uri="{FF2B5EF4-FFF2-40B4-BE49-F238E27FC236}">
                    <a16:creationId xmlns:a16="http://schemas.microsoft.com/office/drawing/2014/main" id="{03FA4B5F-C10D-DA65-F09C-43FEB0407E07}"/>
                  </a:ext>
                </a:extLst>
              </p:cNvPr>
              <p:cNvGrpSpPr/>
              <p:nvPr/>
            </p:nvGrpSpPr>
            <p:grpSpPr>
              <a:xfrm>
                <a:off x="4815753" y="5870487"/>
                <a:ext cx="955526" cy="276999"/>
                <a:chOff x="739302" y="3001211"/>
                <a:chExt cx="955526" cy="276999"/>
              </a:xfrm>
            </p:grpSpPr>
            <p:sp>
              <p:nvSpPr>
                <p:cNvPr id="660" name="立方体 3">
                  <a:extLst>
                    <a:ext uri="{FF2B5EF4-FFF2-40B4-BE49-F238E27FC236}">
                      <a16:creationId xmlns:a16="http://schemas.microsoft.com/office/drawing/2014/main" id="{031042FF-950F-7034-9D30-180F62970397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A7D9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1" name="文本框 147">
                  <a:extLst>
                    <a:ext uri="{FF2B5EF4-FFF2-40B4-BE49-F238E27FC236}">
                      <a16:creationId xmlns:a16="http://schemas.microsoft.com/office/drawing/2014/main" id="{9BDB9F2C-0C2C-82F6-E651-F76BB64BD2B6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262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Bicycle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7170E576-472E-87CD-E386-73ED6D964974}"/>
                  </a:ext>
                </a:extLst>
              </p:cNvPr>
              <p:cNvGrpSpPr/>
              <p:nvPr/>
            </p:nvGrpSpPr>
            <p:grpSpPr>
              <a:xfrm>
                <a:off x="4815753" y="6202176"/>
                <a:ext cx="1433349" cy="276999"/>
                <a:chOff x="5676307" y="5563100"/>
                <a:chExt cx="1433349" cy="276999"/>
              </a:xfrm>
            </p:grpSpPr>
            <p:sp>
              <p:nvSpPr>
                <p:cNvPr id="658" name="矩形 80">
                  <a:extLst>
                    <a:ext uri="{FF2B5EF4-FFF2-40B4-BE49-F238E27FC236}">
                      <a16:creationId xmlns:a16="http://schemas.microsoft.com/office/drawing/2014/main" id="{245A6910-0F01-D122-43C0-5CBDF743C86B}"/>
                    </a:ext>
                  </a:extLst>
                </p:cNvPr>
                <p:cNvSpPr/>
                <p:nvPr/>
              </p:nvSpPr>
              <p:spPr>
                <a:xfrm>
                  <a:off x="5676307" y="5658237"/>
                  <a:ext cx="252000" cy="144000"/>
                </a:xfrm>
                <a:prstGeom prst="rect">
                  <a:avLst/>
                </a:prstGeom>
                <a:solidFill>
                  <a:srgbClr val="0030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59" name="文本框 81">
                  <a:extLst>
                    <a:ext uri="{FF2B5EF4-FFF2-40B4-BE49-F238E27FC236}">
                      <a16:creationId xmlns:a16="http://schemas.microsoft.com/office/drawing/2014/main" id="{A6A19890-941A-A040-F3DF-C64E95EC2F2A}"/>
                    </a:ext>
                  </a:extLst>
                </p:cNvPr>
                <p:cNvSpPr txBox="1"/>
                <p:nvPr/>
              </p:nvSpPr>
              <p:spPr>
                <a:xfrm>
                  <a:off x="5928307" y="5563100"/>
                  <a:ext cx="11813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Drivable area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574" name="组合 573">
              <a:extLst>
                <a:ext uri="{FF2B5EF4-FFF2-40B4-BE49-F238E27FC236}">
                  <a16:creationId xmlns:a16="http://schemas.microsoft.com/office/drawing/2014/main" id="{F417EB91-9100-7E36-D69A-6A34A268440C}"/>
                </a:ext>
              </a:extLst>
            </p:cNvPr>
            <p:cNvGrpSpPr/>
            <p:nvPr/>
          </p:nvGrpSpPr>
          <p:grpSpPr>
            <a:xfrm>
              <a:off x="9322429" y="6208697"/>
              <a:ext cx="972069" cy="276999"/>
              <a:chOff x="10832925" y="5563100"/>
              <a:chExt cx="972069" cy="276999"/>
            </a:xfrm>
          </p:grpSpPr>
          <p:sp>
            <p:nvSpPr>
              <p:cNvPr id="653" name="矩形 82">
                <a:extLst>
                  <a:ext uri="{FF2B5EF4-FFF2-40B4-BE49-F238E27FC236}">
                    <a16:creationId xmlns:a16="http://schemas.microsoft.com/office/drawing/2014/main" id="{517830B4-F444-6477-0CFD-26B58CEA4295}"/>
                  </a:ext>
                </a:extLst>
              </p:cNvPr>
              <p:cNvSpPr/>
              <p:nvPr/>
            </p:nvSpPr>
            <p:spPr>
              <a:xfrm>
                <a:off x="10832925" y="5658237"/>
                <a:ext cx="252000" cy="144000"/>
              </a:xfrm>
              <a:prstGeom prst="rect">
                <a:avLst/>
              </a:prstGeom>
              <a:solidFill>
                <a:srgbClr val="8F9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4" name="文本框 83">
                <a:extLst>
                  <a:ext uri="{FF2B5EF4-FFF2-40B4-BE49-F238E27FC236}">
                    <a16:creationId xmlns:a16="http://schemas.microsoft.com/office/drawing/2014/main" id="{46594497-9C78-7634-CDA4-F2FDC60A3C38}"/>
                  </a:ext>
                </a:extLst>
              </p:cNvPr>
              <p:cNvSpPr txBox="1"/>
              <p:nvPr/>
            </p:nvSpPr>
            <p:spPr>
              <a:xfrm>
                <a:off x="11084925" y="5563100"/>
                <a:ext cx="720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rPr>
                  <a:t>Divider</a:t>
                </a:r>
                <a:endPara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575" name="组合 574">
              <a:extLst>
                <a:ext uri="{FF2B5EF4-FFF2-40B4-BE49-F238E27FC236}">
                  <a16:creationId xmlns:a16="http://schemas.microsoft.com/office/drawing/2014/main" id="{6B6F872B-A523-4721-680F-4C821E481DD2}"/>
                </a:ext>
              </a:extLst>
            </p:cNvPr>
            <p:cNvGrpSpPr/>
            <p:nvPr/>
          </p:nvGrpSpPr>
          <p:grpSpPr>
            <a:xfrm>
              <a:off x="6787049" y="5539274"/>
              <a:ext cx="1102489" cy="939901"/>
              <a:chOff x="6457394" y="5539274"/>
              <a:chExt cx="1102489" cy="939901"/>
            </a:xfrm>
          </p:grpSpPr>
          <p:grpSp>
            <p:nvGrpSpPr>
              <p:cNvPr id="644" name="组合 10">
                <a:extLst>
                  <a:ext uri="{FF2B5EF4-FFF2-40B4-BE49-F238E27FC236}">
                    <a16:creationId xmlns:a16="http://schemas.microsoft.com/office/drawing/2014/main" id="{610E6C02-A7B8-D28F-84E4-B7ADCF8D43E1}"/>
                  </a:ext>
                </a:extLst>
              </p:cNvPr>
              <p:cNvGrpSpPr/>
              <p:nvPr/>
            </p:nvGrpSpPr>
            <p:grpSpPr>
              <a:xfrm>
                <a:off x="6457394" y="5539274"/>
                <a:ext cx="700906" cy="276999"/>
                <a:chOff x="739302" y="3001211"/>
                <a:chExt cx="700906" cy="276999"/>
              </a:xfrm>
            </p:grpSpPr>
            <p:sp>
              <p:nvSpPr>
                <p:cNvPr id="651" name="立方体 3">
                  <a:extLst>
                    <a:ext uri="{FF2B5EF4-FFF2-40B4-BE49-F238E27FC236}">
                      <a16:creationId xmlns:a16="http://schemas.microsoft.com/office/drawing/2014/main" id="{007FBE8A-0616-FDBF-EC78-E5A804664763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9227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2" name="文本框 147">
                  <a:extLst>
                    <a:ext uri="{FF2B5EF4-FFF2-40B4-BE49-F238E27FC236}">
                      <a16:creationId xmlns:a16="http://schemas.microsoft.com/office/drawing/2014/main" id="{65B30E98-C38E-7F65-385D-7B1354E1B13C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Bus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45" name="组合 10">
                <a:extLst>
                  <a:ext uri="{FF2B5EF4-FFF2-40B4-BE49-F238E27FC236}">
                    <a16:creationId xmlns:a16="http://schemas.microsoft.com/office/drawing/2014/main" id="{D80DA4CF-2AA8-1721-280E-FFF03BA633C9}"/>
                  </a:ext>
                </a:extLst>
              </p:cNvPr>
              <p:cNvGrpSpPr/>
              <p:nvPr/>
            </p:nvGrpSpPr>
            <p:grpSpPr>
              <a:xfrm>
                <a:off x="6457394" y="5870487"/>
                <a:ext cx="948923" cy="276999"/>
                <a:chOff x="739302" y="3001211"/>
                <a:chExt cx="948923" cy="276999"/>
              </a:xfrm>
            </p:grpSpPr>
            <p:sp>
              <p:nvSpPr>
                <p:cNvPr id="649" name="立方体 3">
                  <a:extLst>
                    <a:ext uri="{FF2B5EF4-FFF2-40B4-BE49-F238E27FC236}">
                      <a16:creationId xmlns:a16="http://schemas.microsoft.com/office/drawing/2014/main" id="{35763E3F-0EB3-DAAD-C540-E531A2C80534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E498E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0" name="文本框 147">
                  <a:extLst>
                    <a:ext uri="{FF2B5EF4-FFF2-40B4-BE49-F238E27FC236}">
                      <a16:creationId xmlns:a16="http://schemas.microsoft.com/office/drawing/2014/main" id="{9787E67B-A389-BE28-4AA7-23B4DD3E390B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196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Barrier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F99D06E-3FA1-CD6A-FF9C-B91BD3D58951}"/>
                  </a:ext>
                </a:extLst>
              </p:cNvPr>
              <p:cNvGrpSpPr/>
              <p:nvPr/>
            </p:nvGrpSpPr>
            <p:grpSpPr>
              <a:xfrm>
                <a:off x="6457394" y="6202176"/>
                <a:ext cx="1102489" cy="276999"/>
                <a:chOff x="7706162" y="5563100"/>
                <a:chExt cx="1102489" cy="276999"/>
              </a:xfrm>
            </p:grpSpPr>
            <p:sp>
              <p:nvSpPr>
                <p:cNvPr id="647" name="矩形 71">
                  <a:extLst>
                    <a:ext uri="{FF2B5EF4-FFF2-40B4-BE49-F238E27FC236}">
                      <a16:creationId xmlns:a16="http://schemas.microsoft.com/office/drawing/2014/main" id="{62A58CAA-832F-C1A8-6548-93634375DACC}"/>
                    </a:ext>
                  </a:extLst>
                </p:cNvPr>
                <p:cNvSpPr/>
                <p:nvPr/>
              </p:nvSpPr>
              <p:spPr>
                <a:xfrm>
                  <a:off x="7706162" y="5658237"/>
                  <a:ext cx="252000" cy="144000"/>
                </a:xfrm>
                <a:prstGeom prst="rect">
                  <a:avLst/>
                </a:prstGeom>
                <a:solidFill>
                  <a:srgbClr val="0048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48" name="文本框 79">
                  <a:extLst>
                    <a:ext uri="{FF2B5EF4-FFF2-40B4-BE49-F238E27FC236}">
                      <a16:creationId xmlns:a16="http://schemas.microsoft.com/office/drawing/2014/main" id="{D82242BC-7CB8-A39F-79F8-D68381308D4D}"/>
                    </a:ext>
                  </a:extLst>
                </p:cNvPr>
                <p:cNvSpPr txBox="1"/>
                <p:nvPr/>
              </p:nvSpPr>
              <p:spPr>
                <a:xfrm>
                  <a:off x="7958162" y="5563100"/>
                  <a:ext cx="8504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Crossing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292B1B45-5433-CB6E-DE10-7F9A106985C6}"/>
                </a:ext>
              </a:extLst>
            </p:cNvPr>
            <p:cNvGrpSpPr/>
            <p:nvPr/>
          </p:nvGrpSpPr>
          <p:grpSpPr>
            <a:xfrm>
              <a:off x="2129676" y="5539274"/>
              <a:ext cx="1220855" cy="940377"/>
              <a:chOff x="2129676" y="5539274"/>
              <a:chExt cx="1220855" cy="940377"/>
            </a:xfrm>
          </p:grpSpPr>
          <p:grpSp>
            <p:nvGrpSpPr>
              <p:cNvPr id="577" name="组合 10">
                <a:extLst>
                  <a:ext uri="{FF2B5EF4-FFF2-40B4-BE49-F238E27FC236}">
                    <a16:creationId xmlns:a16="http://schemas.microsoft.com/office/drawing/2014/main" id="{1E18B1AE-9FBF-690C-325A-8D019D6BDCF2}"/>
                  </a:ext>
                </a:extLst>
              </p:cNvPr>
              <p:cNvGrpSpPr/>
              <p:nvPr/>
            </p:nvGrpSpPr>
            <p:grpSpPr>
              <a:xfrm>
                <a:off x="2129676" y="5539274"/>
                <a:ext cx="686478" cy="276999"/>
                <a:chOff x="739302" y="3001211"/>
                <a:chExt cx="686478" cy="276999"/>
              </a:xfrm>
            </p:grpSpPr>
            <p:sp>
              <p:nvSpPr>
                <p:cNvPr id="642" name="立方体 3">
                  <a:extLst>
                    <a:ext uri="{FF2B5EF4-FFF2-40B4-BE49-F238E27FC236}">
                      <a16:creationId xmlns:a16="http://schemas.microsoft.com/office/drawing/2014/main" id="{29856DF8-8405-B560-7B50-FE02AD47F584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9F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3" name="文本框 147">
                  <a:extLst>
                    <a:ext uri="{FF2B5EF4-FFF2-40B4-BE49-F238E27FC236}">
                      <a16:creationId xmlns:a16="http://schemas.microsoft.com/office/drawing/2014/main" id="{F301ACC1-FABC-FAF3-039E-A395760F29C5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57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78" name="组合 10">
                <a:extLst>
                  <a:ext uri="{FF2B5EF4-FFF2-40B4-BE49-F238E27FC236}">
                    <a16:creationId xmlns:a16="http://schemas.microsoft.com/office/drawing/2014/main" id="{1F61C276-946B-475D-2073-EE183A2D08CF}"/>
                  </a:ext>
                </a:extLst>
              </p:cNvPr>
              <p:cNvGrpSpPr/>
              <p:nvPr/>
            </p:nvGrpSpPr>
            <p:grpSpPr>
              <a:xfrm>
                <a:off x="2129676" y="5870487"/>
                <a:ext cx="1220855" cy="276999"/>
                <a:chOff x="739302" y="3001211"/>
                <a:chExt cx="1220855" cy="276999"/>
              </a:xfrm>
            </p:grpSpPr>
            <p:sp>
              <p:nvSpPr>
                <p:cNvPr id="640" name="立方体 3">
                  <a:extLst>
                    <a:ext uri="{FF2B5EF4-FFF2-40B4-BE49-F238E27FC236}">
                      <a16:creationId xmlns:a16="http://schemas.microsoft.com/office/drawing/2014/main" id="{14768F88-20D0-9D41-D293-64E3A2884112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1" name="文本框 147">
                  <a:extLst>
                    <a:ext uri="{FF2B5EF4-FFF2-40B4-BE49-F238E27FC236}">
                      <a16:creationId xmlns:a16="http://schemas.microsoft.com/office/drawing/2014/main" id="{586273CD-5672-7E52-F09F-CFB9207ECBAD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9915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Pedestrian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79" name="组合 578">
                <a:extLst>
                  <a:ext uri="{FF2B5EF4-FFF2-40B4-BE49-F238E27FC236}">
                    <a16:creationId xmlns:a16="http://schemas.microsoft.com/office/drawing/2014/main" id="{3E066B8F-47D0-47B3-4737-3615A03626DD}"/>
                  </a:ext>
                </a:extLst>
              </p:cNvPr>
              <p:cNvGrpSpPr/>
              <p:nvPr/>
            </p:nvGrpSpPr>
            <p:grpSpPr>
              <a:xfrm>
                <a:off x="2129676" y="6201699"/>
                <a:ext cx="932260" cy="277952"/>
                <a:chOff x="1335873" y="6190897"/>
                <a:chExt cx="932260" cy="277952"/>
              </a:xfrm>
            </p:grpSpPr>
            <p:sp>
              <p:nvSpPr>
                <p:cNvPr id="580" name="文本框 2">
                  <a:extLst>
                    <a:ext uri="{FF2B5EF4-FFF2-40B4-BE49-F238E27FC236}">
                      <a16:creationId xmlns:a16="http://schemas.microsoft.com/office/drawing/2014/main" id="{097A0AEF-2680-4735-8D88-8162452DA88D}"/>
                    </a:ext>
                  </a:extLst>
                </p:cNvPr>
                <p:cNvSpPr txBox="1"/>
                <p:nvPr/>
              </p:nvSpPr>
              <p:spPr>
                <a:xfrm>
                  <a:off x="1507027" y="6191850"/>
                  <a:ext cx="761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Ego 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grpSp>
              <p:nvGrpSpPr>
                <p:cNvPr id="581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  <a:extLst>
                    <a:ext uri="{FF2B5EF4-FFF2-40B4-BE49-F238E27FC236}">
                      <a16:creationId xmlns:a16="http://schemas.microsoft.com/office/drawing/2014/main" id="{5B95C425-7A37-94E3-9E90-E5D19825B26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260015" y="6266755"/>
                  <a:ext cx="277951" cy="126235"/>
                  <a:chOff x="2940426" y="2001837"/>
                  <a:chExt cx="6311148" cy="2854326"/>
                </a:xfrm>
                <a:solidFill>
                  <a:srgbClr val="FF0000"/>
                </a:solidFill>
              </p:grpSpPr>
              <p:sp>
                <p:nvSpPr>
                  <p:cNvPr id="582" name="ïṡ1îḑe">
                    <a:extLst>
                      <a:ext uri="{FF2B5EF4-FFF2-40B4-BE49-F238E27FC236}">
                        <a16:creationId xmlns:a16="http://schemas.microsoft.com/office/drawing/2014/main" id="{15CEBBBF-AB19-1709-9189-61014D06F4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0426" y="2433626"/>
                    <a:ext cx="195811" cy="1995769"/>
                  </a:xfrm>
                  <a:custGeom>
                    <a:avLst/>
                    <a:gdLst>
                      <a:gd name="T0" fmla="*/ 0 w 49"/>
                      <a:gd name="T1" fmla="*/ 249 h 500"/>
                      <a:gd name="T2" fmla="*/ 8 w 49"/>
                      <a:gd name="T3" fmla="*/ 400 h 500"/>
                      <a:gd name="T4" fmla="*/ 13 w 49"/>
                      <a:gd name="T5" fmla="*/ 404 h 500"/>
                      <a:gd name="T6" fmla="*/ 13 w 49"/>
                      <a:gd name="T7" fmla="*/ 410 h 500"/>
                      <a:gd name="T8" fmla="*/ 10 w 49"/>
                      <a:gd name="T9" fmla="*/ 415 h 500"/>
                      <a:gd name="T10" fmla="*/ 49 w 49"/>
                      <a:gd name="T11" fmla="*/ 500 h 500"/>
                      <a:gd name="T12" fmla="*/ 9 w 49"/>
                      <a:gd name="T13" fmla="*/ 250 h 500"/>
                      <a:gd name="T14" fmla="*/ 49 w 49"/>
                      <a:gd name="T15" fmla="*/ 0 h 500"/>
                      <a:gd name="T16" fmla="*/ 10 w 49"/>
                      <a:gd name="T17" fmla="*/ 84 h 500"/>
                      <a:gd name="T18" fmla="*/ 13 w 49"/>
                      <a:gd name="T19" fmla="*/ 90 h 500"/>
                      <a:gd name="T20" fmla="*/ 13 w 49"/>
                      <a:gd name="T21" fmla="*/ 96 h 500"/>
                      <a:gd name="T22" fmla="*/ 8 w 49"/>
                      <a:gd name="T23" fmla="*/ 100 h 500"/>
                      <a:gd name="T24" fmla="*/ 0 w 49"/>
                      <a:gd name="T25" fmla="*/ 250 h 500"/>
                      <a:gd name="T26" fmla="*/ 0 w 49"/>
                      <a:gd name="T27" fmla="*/ 249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9" h="500">
                        <a:moveTo>
                          <a:pt x="0" y="249"/>
                        </a:moveTo>
                        <a:cubicBezTo>
                          <a:pt x="0" y="312"/>
                          <a:pt x="3" y="361"/>
                          <a:pt x="8" y="400"/>
                        </a:cubicBezTo>
                        <a:cubicBezTo>
                          <a:pt x="13" y="404"/>
                          <a:pt x="13" y="404"/>
                          <a:pt x="13" y="404"/>
                        </a:cubicBezTo>
                        <a:cubicBezTo>
                          <a:pt x="13" y="410"/>
                          <a:pt x="13" y="410"/>
                          <a:pt x="13" y="410"/>
                        </a:cubicBezTo>
                        <a:cubicBezTo>
                          <a:pt x="10" y="415"/>
                          <a:pt x="10" y="415"/>
                          <a:pt x="10" y="415"/>
                        </a:cubicBezTo>
                        <a:cubicBezTo>
                          <a:pt x="17" y="460"/>
                          <a:pt x="30" y="487"/>
                          <a:pt x="49" y="500"/>
                        </a:cubicBezTo>
                        <a:cubicBezTo>
                          <a:pt x="25" y="466"/>
                          <a:pt x="9" y="402"/>
                          <a:pt x="9" y="250"/>
                        </a:cubicBezTo>
                        <a:cubicBezTo>
                          <a:pt x="9" y="98"/>
                          <a:pt x="25" y="33"/>
                          <a:pt x="49" y="0"/>
                        </a:cubicBezTo>
                        <a:cubicBezTo>
                          <a:pt x="30" y="13"/>
                          <a:pt x="17" y="39"/>
                          <a:pt x="10" y="84"/>
                        </a:cubicBez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3" y="96"/>
                          <a:pt x="13" y="96"/>
                          <a:pt x="13" y="96"/>
                        </a:cubicBezTo>
                        <a:cubicBezTo>
                          <a:pt x="8" y="100"/>
                          <a:pt x="8" y="100"/>
                          <a:pt x="8" y="100"/>
                        </a:cubicBezTo>
                        <a:cubicBezTo>
                          <a:pt x="3" y="138"/>
                          <a:pt x="0" y="187"/>
                          <a:pt x="0" y="250"/>
                        </a:cubicBezTo>
                        <a:cubicBezTo>
                          <a:pt x="0" y="249"/>
                          <a:pt x="0" y="249"/>
                          <a:pt x="0" y="2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3" name="iśļíḑè">
                    <a:extLst>
                      <a:ext uri="{FF2B5EF4-FFF2-40B4-BE49-F238E27FC236}">
                        <a16:creationId xmlns:a16="http://schemas.microsoft.com/office/drawing/2014/main" id="{1ED64194-06C8-2343-2012-AAAB897FAD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4" name="íṥḷîḑê">
                    <a:extLst>
                      <a:ext uri="{FF2B5EF4-FFF2-40B4-BE49-F238E27FC236}">
                        <a16:creationId xmlns:a16="http://schemas.microsoft.com/office/drawing/2014/main" id="{091F6FBC-DBCB-6F18-6BF4-BF6F0A4026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5" name="îŝ1ïḓè">
                    <a:extLst>
                      <a:ext uri="{FF2B5EF4-FFF2-40B4-BE49-F238E27FC236}">
                        <a16:creationId xmlns:a16="http://schemas.microsoft.com/office/drawing/2014/main" id="{DA86B77D-0270-C2D5-1B59-DEF854F08C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6" name="ïSľïḑe">
                    <a:extLst>
                      <a:ext uri="{FF2B5EF4-FFF2-40B4-BE49-F238E27FC236}">
                        <a16:creationId xmlns:a16="http://schemas.microsoft.com/office/drawing/2014/main" id="{899BD2DF-8234-84B9-0AC1-481A90EEE4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7" name="íṥľídè">
                    <a:extLst>
                      <a:ext uri="{FF2B5EF4-FFF2-40B4-BE49-F238E27FC236}">
                        <a16:creationId xmlns:a16="http://schemas.microsoft.com/office/drawing/2014/main" id="{2A0AD1CB-5E1B-CBF6-18AF-52E7FF5274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78085" y="2124847"/>
                    <a:ext cx="6255918" cy="2608308"/>
                  </a:xfrm>
                  <a:custGeom>
                    <a:avLst/>
                    <a:gdLst>
                      <a:gd name="T0" fmla="*/ 0 w 1563"/>
                      <a:gd name="T1" fmla="*/ 327 h 653"/>
                      <a:gd name="T2" fmla="*/ 40 w 1563"/>
                      <a:gd name="T3" fmla="*/ 577 h 653"/>
                      <a:gd name="T4" fmla="*/ 70 w 1563"/>
                      <a:gd name="T5" fmla="*/ 605 h 653"/>
                      <a:gd name="T6" fmla="*/ 125 w 1563"/>
                      <a:gd name="T7" fmla="*/ 636 h 653"/>
                      <a:gd name="T8" fmla="*/ 250 w 1563"/>
                      <a:gd name="T9" fmla="*/ 653 h 653"/>
                      <a:gd name="T10" fmla="*/ 388 w 1563"/>
                      <a:gd name="T11" fmla="*/ 646 h 653"/>
                      <a:gd name="T12" fmla="*/ 717 w 1563"/>
                      <a:gd name="T13" fmla="*/ 653 h 653"/>
                      <a:gd name="T14" fmla="*/ 1043 w 1563"/>
                      <a:gd name="T15" fmla="*/ 651 h 653"/>
                      <a:gd name="T16" fmla="*/ 1192 w 1563"/>
                      <a:gd name="T17" fmla="*/ 653 h 653"/>
                      <a:gd name="T18" fmla="*/ 1470 w 1563"/>
                      <a:gd name="T19" fmla="*/ 591 h 653"/>
                      <a:gd name="T20" fmla="*/ 1560 w 1563"/>
                      <a:gd name="T21" fmla="*/ 390 h 653"/>
                      <a:gd name="T22" fmla="*/ 1563 w 1563"/>
                      <a:gd name="T23" fmla="*/ 327 h 653"/>
                      <a:gd name="T24" fmla="*/ 1560 w 1563"/>
                      <a:gd name="T25" fmla="*/ 263 h 653"/>
                      <a:gd name="T26" fmla="*/ 1470 w 1563"/>
                      <a:gd name="T27" fmla="*/ 62 h 653"/>
                      <a:gd name="T28" fmla="*/ 1192 w 1563"/>
                      <a:gd name="T29" fmla="*/ 0 h 653"/>
                      <a:gd name="T30" fmla="*/ 1043 w 1563"/>
                      <a:gd name="T31" fmla="*/ 3 h 653"/>
                      <a:gd name="T32" fmla="*/ 717 w 1563"/>
                      <a:gd name="T33" fmla="*/ 1 h 653"/>
                      <a:gd name="T34" fmla="*/ 388 w 1563"/>
                      <a:gd name="T35" fmla="*/ 7 h 653"/>
                      <a:gd name="T36" fmla="*/ 250 w 1563"/>
                      <a:gd name="T37" fmla="*/ 0 h 653"/>
                      <a:gd name="T38" fmla="*/ 125 w 1563"/>
                      <a:gd name="T39" fmla="*/ 17 h 653"/>
                      <a:gd name="T40" fmla="*/ 70 w 1563"/>
                      <a:gd name="T41" fmla="*/ 49 h 653"/>
                      <a:gd name="T42" fmla="*/ 40 w 1563"/>
                      <a:gd name="T43" fmla="*/ 77 h 653"/>
                      <a:gd name="T44" fmla="*/ 0 w 1563"/>
                      <a:gd name="T45" fmla="*/ 327 h 6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63" h="653">
                        <a:moveTo>
                          <a:pt x="0" y="327"/>
                        </a:moveTo>
                        <a:cubicBezTo>
                          <a:pt x="0" y="479"/>
                          <a:pt x="16" y="543"/>
                          <a:pt x="40" y="577"/>
                        </a:cubicBezTo>
                        <a:cubicBezTo>
                          <a:pt x="49" y="590"/>
                          <a:pt x="59" y="598"/>
                          <a:pt x="70" y="605"/>
                        </a:cubicBezTo>
                        <a:cubicBezTo>
                          <a:pt x="84" y="614"/>
                          <a:pt x="109" y="626"/>
                          <a:pt x="125" y="636"/>
                        </a:cubicBezTo>
                        <a:cubicBezTo>
                          <a:pt x="139" y="644"/>
                          <a:pt x="135" y="653"/>
                          <a:pt x="250" y="653"/>
                        </a:cubicBezTo>
                        <a:cubicBezTo>
                          <a:pt x="345" y="653"/>
                          <a:pt x="372" y="646"/>
                          <a:pt x="388" y="646"/>
                        </a:cubicBezTo>
                        <a:cubicBezTo>
                          <a:pt x="438" y="646"/>
                          <a:pt x="516" y="653"/>
                          <a:pt x="717" y="653"/>
                        </a:cubicBezTo>
                        <a:cubicBezTo>
                          <a:pt x="836" y="653"/>
                          <a:pt x="954" y="651"/>
                          <a:pt x="1043" y="651"/>
                        </a:cubicBezTo>
                        <a:cubicBezTo>
                          <a:pt x="1132" y="651"/>
                          <a:pt x="1192" y="653"/>
                          <a:pt x="1192" y="653"/>
                        </a:cubicBezTo>
                        <a:cubicBezTo>
                          <a:pt x="1319" y="653"/>
                          <a:pt x="1410" y="638"/>
                          <a:pt x="1470" y="591"/>
                        </a:cubicBezTo>
                        <a:cubicBezTo>
                          <a:pt x="1523" y="551"/>
                          <a:pt x="1552" y="487"/>
                          <a:pt x="1560" y="390"/>
                        </a:cubicBezTo>
                        <a:cubicBezTo>
                          <a:pt x="1562" y="370"/>
                          <a:pt x="1563" y="349"/>
                          <a:pt x="1563" y="327"/>
                        </a:cubicBezTo>
                        <a:cubicBezTo>
                          <a:pt x="1563" y="304"/>
                          <a:pt x="1562" y="283"/>
                          <a:pt x="1560" y="263"/>
                        </a:cubicBezTo>
                        <a:cubicBezTo>
                          <a:pt x="1552" y="166"/>
                          <a:pt x="1523" y="102"/>
                          <a:pt x="1470" y="62"/>
                        </a:cubicBezTo>
                        <a:cubicBezTo>
                          <a:pt x="1410" y="16"/>
                          <a:pt x="1319" y="0"/>
                          <a:pt x="1192" y="0"/>
                        </a:cubicBezTo>
                        <a:cubicBezTo>
                          <a:pt x="1192" y="0"/>
                          <a:pt x="1132" y="3"/>
                          <a:pt x="1043" y="3"/>
                        </a:cubicBezTo>
                        <a:cubicBezTo>
                          <a:pt x="954" y="3"/>
                          <a:pt x="836" y="1"/>
                          <a:pt x="717" y="1"/>
                        </a:cubicBezTo>
                        <a:cubicBezTo>
                          <a:pt x="516" y="1"/>
                          <a:pt x="438" y="7"/>
                          <a:pt x="388" y="7"/>
                        </a:cubicBezTo>
                        <a:cubicBezTo>
                          <a:pt x="372" y="7"/>
                          <a:pt x="345" y="0"/>
                          <a:pt x="250" y="0"/>
                        </a:cubicBezTo>
                        <a:cubicBezTo>
                          <a:pt x="135" y="0"/>
                          <a:pt x="139" y="9"/>
                          <a:pt x="125" y="17"/>
                        </a:cubicBezTo>
                        <a:cubicBezTo>
                          <a:pt x="109" y="28"/>
                          <a:pt x="84" y="40"/>
                          <a:pt x="70" y="49"/>
                        </a:cubicBezTo>
                        <a:cubicBezTo>
                          <a:pt x="59" y="56"/>
                          <a:pt x="49" y="64"/>
                          <a:pt x="40" y="77"/>
                        </a:cubicBezTo>
                        <a:cubicBezTo>
                          <a:pt x="16" y="110"/>
                          <a:pt x="0" y="175"/>
                          <a:pt x="0" y="327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8" name="iṥḻiḍè">
                    <a:extLst>
                      <a:ext uri="{FF2B5EF4-FFF2-40B4-BE49-F238E27FC236}">
                        <a16:creationId xmlns:a16="http://schemas.microsoft.com/office/drawing/2014/main" id="{F2316C15-4F09-F595-2FAB-AC0CBB6A50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9" name="ïSľîde">
                    <a:extLst>
                      <a:ext uri="{FF2B5EF4-FFF2-40B4-BE49-F238E27FC236}">
                        <a16:creationId xmlns:a16="http://schemas.microsoft.com/office/drawing/2014/main" id="{7F06952E-2EC9-F1AB-592F-A490A33CD6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0" name="íšḻîḓé">
                    <a:extLst>
                      <a:ext uri="{FF2B5EF4-FFF2-40B4-BE49-F238E27FC236}">
                        <a16:creationId xmlns:a16="http://schemas.microsoft.com/office/drawing/2014/main" id="{4C603E36-C639-672F-C792-B0D2DEF65D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1" name="íSļîḓé">
                    <a:extLst>
                      <a:ext uri="{FF2B5EF4-FFF2-40B4-BE49-F238E27FC236}">
                        <a16:creationId xmlns:a16="http://schemas.microsoft.com/office/drawing/2014/main" id="{D11885EF-BA3C-8953-D299-49CD3C886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2" name="îśḷíďê">
                    <a:extLst>
                      <a:ext uri="{FF2B5EF4-FFF2-40B4-BE49-F238E27FC236}">
                        <a16:creationId xmlns:a16="http://schemas.microsoft.com/office/drawing/2014/main" id="{9B44EC15-C0E1-DB92-405A-8A7D1B8BBF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2260407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26 h 89"/>
                      <a:gd name="T2" fmla="*/ 11 w 779"/>
                      <a:gd name="T3" fmla="*/ 21 h 89"/>
                      <a:gd name="T4" fmla="*/ 21 w 779"/>
                      <a:gd name="T5" fmla="*/ 20 h 89"/>
                      <a:gd name="T6" fmla="*/ 779 w 779"/>
                      <a:gd name="T7" fmla="*/ 0 h 89"/>
                      <a:gd name="T8" fmla="*/ 410 w 779"/>
                      <a:gd name="T9" fmla="*/ 88 h 89"/>
                      <a:gd name="T10" fmla="*/ 307 w 779"/>
                      <a:gd name="T11" fmla="*/ 89 h 89"/>
                      <a:gd name="T12" fmla="*/ 29 w 779"/>
                      <a:gd name="T13" fmla="*/ 76 h 89"/>
                      <a:gd name="T14" fmla="*/ 0 w 779"/>
                      <a:gd name="T15" fmla="*/ 58 h 89"/>
                      <a:gd name="T16" fmla="*/ 11 w 779"/>
                      <a:gd name="T17" fmla="*/ 26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26"/>
                        </a:moveTo>
                        <a:cubicBezTo>
                          <a:pt x="9" y="24"/>
                          <a:pt x="11" y="21"/>
                          <a:pt x="11" y="21"/>
                        </a:cubicBezTo>
                        <a:cubicBezTo>
                          <a:pt x="13" y="21"/>
                          <a:pt x="17" y="21"/>
                          <a:pt x="21" y="20"/>
                        </a:cubicBezTo>
                        <a:cubicBezTo>
                          <a:pt x="161" y="18"/>
                          <a:pt x="779" y="0"/>
                          <a:pt x="779" y="0"/>
                        </a:cubicBezTo>
                        <a:cubicBezTo>
                          <a:pt x="681" y="49"/>
                          <a:pt x="536" y="85"/>
                          <a:pt x="410" y="88"/>
                        </a:cubicBezTo>
                        <a:cubicBezTo>
                          <a:pt x="365" y="89"/>
                          <a:pt x="348" y="89"/>
                          <a:pt x="307" y="89"/>
                        </a:cubicBezTo>
                        <a:cubicBezTo>
                          <a:pt x="230" y="88"/>
                          <a:pt x="130" y="87"/>
                          <a:pt x="29" y="76"/>
                        </a:cubicBezTo>
                        <a:cubicBezTo>
                          <a:pt x="10" y="73"/>
                          <a:pt x="1" y="68"/>
                          <a:pt x="0" y="58"/>
                        </a:cubicBezTo>
                        <a:cubicBezTo>
                          <a:pt x="0" y="49"/>
                          <a:pt x="2" y="37"/>
                          <a:pt x="11" y="2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3" name="ïṧľíḍe">
                    <a:extLst>
                      <a:ext uri="{FF2B5EF4-FFF2-40B4-BE49-F238E27FC236}">
                        <a16:creationId xmlns:a16="http://schemas.microsoft.com/office/drawing/2014/main" id="{9F66236E-9F89-1B8D-C4E9-7F17171492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4241114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64 h 89"/>
                      <a:gd name="T2" fmla="*/ 11 w 779"/>
                      <a:gd name="T3" fmla="*/ 69 h 89"/>
                      <a:gd name="T4" fmla="*/ 21 w 779"/>
                      <a:gd name="T5" fmla="*/ 69 h 89"/>
                      <a:gd name="T6" fmla="*/ 779 w 779"/>
                      <a:gd name="T7" fmla="*/ 89 h 89"/>
                      <a:gd name="T8" fmla="*/ 410 w 779"/>
                      <a:gd name="T9" fmla="*/ 2 h 89"/>
                      <a:gd name="T10" fmla="*/ 307 w 779"/>
                      <a:gd name="T11" fmla="*/ 0 h 89"/>
                      <a:gd name="T12" fmla="*/ 29 w 779"/>
                      <a:gd name="T13" fmla="*/ 14 h 89"/>
                      <a:gd name="T14" fmla="*/ 0 w 779"/>
                      <a:gd name="T15" fmla="*/ 31 h 89"/>
                      <a:gd name="T16" fmla="*/ 11 w 779"/>
                      <a:gd name="T17" fmla="*/ 64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64"/>
                        </a:moveTo>
                        <a:cubicBezTo>
                          <a:pt x="9" y="66"/>
                          <a:pt x="11" y="69"/>
                          <a:pt x="11" y="69"/>
                        </a:cubicBezTo>
                        <a:cubicBezTo>
                          <a:pt x="13" y="69"/>
                          <a:pt x="17" y="69"/>
                          <a:pt x="21" y="69"/>
                        </a:cubicBezTo>
                        <a:cubicBezTo>
                          <a:pt x="161" y="72"/>
                          <a:pt x="779" y="89"/>
                          <a:pt x="779" y="89"/>
                        </a:cubicBezTo>
                        <a:cubicBezTo>
                          <a:pt x="681" y="40"/>
                          <a:pt x="536" y="4"/>
                          <a:pt x="410" y="2"/>
                        </a:cubicBezTo>
                        <a:cubicBezTo>
                          <a:pt x="365" y="0"/>
                          <a:pt x="348" y="0"/>
                          <a:pt x="307" y="0"/>
                        </a:cubicBezTo>
                        <a:cubicBezTo>
                          <a:pt x="230" y="1"/>
                          <a:pt x="130" y="2"/>
                          <a:pt x="29" y="14"/>
                        </a:cubicBezTo>
                        <a:cubicBezTo>
                          <a:pt x="10" y="16"/>
                          <a:pt x="1" y="21"/>
                          <a:pt x="0" y="31"/>
                        </a:cubicBezTo>
                        <a:cubicBezTo>
                          <a:pt x="0" y="40"/>
                          <a:pt x="2" y="52"/>
                          <a:pt x="11" y="6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4" name="iṣľïďé">
                    <a:extLst>
                      <a:ext uri="{FF2B5EF4-FFF2-40B4-BE49-F238E27FC236}">
                        <a16:creationId xmlns:a16="http://schemas.microsoft.com/office/drawing/2014/main" id="{6A88DC79-530E-CE17-CB86-5F71AD6E1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56320" y="2124846"/>
                    <a:ext cx="630111" cy="396643"/>
                  </a:xfrm>
                  <a:custGeom>
                    <a:avLst/>
                    <a:gdLst>
                      <a:gd name="T0" fmla="*/ 0 w 157"/>
                      <a:gd name="T1" fmla="*/ 99 h 99"/>
                      <a:gd name="T2" fmla="*/ 64 w 157"/>
                      <a:gd name="T3" fmla="*/ 42 h 99"/>
                      <a:gd name="T4" fmla="*/ 157 w 157"/>
                      <a:gd name="T5" fmla="*/ 0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7" h="99">
                        <a:moveTo>
                          <a:pt x="0" y="99"/>
                        </a:moveTo>
                        <a:cubicBezTo>
                          <a:pt x="17" y="64"/>
                          <a:pt x="37" y="54"/>
                          <a:pt x="64" y="42"/>
                        </a:cubicBezTo>
                        <a:cubicBezTo>
                          <a:pt x="91" y="30"/>
                          <a:pt x="128" y="17"/>
                          <a:pt x="157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5" name="ïṡ1íḍé">
                    <a:extLst>
                      <a:ext uri="{FF2B5EF4-FFF2-40B4-BE49-F238E27FC236}">
                        <a16:creationId xmlns:a16="http://schemas.microsoft.com/office/drawing/2014/main" id="{CF0AFAB8-AA42-3510-2318-B8C606E604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3395" y="3367495"/>
                    <a:ext cx="42678" cy="128031"/>
                  </a:xfrm>
                  <a:prstGeom prst="ellipse">
                    <a:avLst/>
                  </a:pr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6" name="íŝḷïḋê">
                    <a:extLst>
                      <a:ext uri="{FF2B5EF4-FFF2-40B4-BE49-F238E27FC236}">
                        <a16:creationId xmlns:a16="http://schemas.microsoft.com/office/drawing/2014/main" id="{AA7F1E04-0E05-8771-CF17-6DFB77C63E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33312" y="2152461"/>
                    <a:ext cx="6090231" cy="2580692"/>
                  </a:xfrm>
                  <a:custGeom>
                    <a:avLst/>
                    <a:gdLst>
                      <a:gd name="T0" fmla="*/ 5 w 1521"/>
                      <a:gd name="T1" fmla="*/ 320 h 646"/>
                      <a:gd name="T2" fmla="*/ 11 w 1521"/>
                      <a:gd name="T3" fmla="*/ 336 h 646"/>
                      <a:gd name="T4" fmla="*/ 16 w 1521"/>
                      <a:gd name="T5" fmla="*/ 320 h 646"/>
                      <a:gd name="T6" fmla="*/ 11 w 1521"/>
                      <a:gd name="T7" fmla="*/ 304 h 646"/>
                      <a:gd name="T8" fmla="*/ 5 w 1521"/>
                      <a:gd name="T9" fmla="*/ 320 h 646"/>
                      <a:gd name="T10" fmla="*/ 1511 w 1521"/>
                      <a:gd name="T11" fmla="*/ 141 h 646"/>
                      <a:gd name="T12" fmla="*/ 1519 w 1521"/>
                      <a:gd name="T13" fmla="*/ 155 h 646"/>
                      <a:gd name="T14" fmla="*/ 1501 w 1521"/>
                      <a:gd name="T15" fmla="*/ 179 h 646"/>
                      <a:gd name="T16" fmla="*/ 1305 w 1521"/>
                      <a:gd name="T17" fmla="*/ 0 h 646"/>
                      <a:gd name="T18" fmla="*/ 1354 w 1521"/>
                      <a:gd name="T19" fmla="*/ 19 h 646"/>
                      <a:gd name="T20" fmla="*/ 1431 w 1521"/>
                      <a:gd name="T21" fmla="*/ 50 h 646"/>
                      <a:gd name="T22" fmla="*/ 9 w 1521"/>
                      <a:gd name="T23" fmla="*/ 473 h 646"/>
                      <a:gd name="T24" fmla="*/ 0 w 1521"/>
                      <a:gd name="T25" fmla="*/ 319 h 646"/>
                      <a:gd name="T26" fmla="*/ 0 w 1521"/>
                      <a:gd name="T27" fmla="*/ 320 h 646"/>
                      <a:gd name="T28" fmla="*/ 9 w 1521"/>
                      <a:gd name="T29" fmla="*/ 166 h 646"/>
                      <a:gd name="T30" fmla="*/ 31 w 1521"/>
                      <a:gd name="T31" fmla="*/ 548 h 646"/>
                      <a:gd name="T32" fmla="*/ 95 w 1521"/>
                      <a:gd name="T33" fmla="*/ 604 h 646"/>
                      <a:gd name="T34" fmla="*/ 188 w 1521"/>
                      <a:gd name="T35" fmla="*/ 646 h 6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21" h="646">
                        <a:moveTo>
                          <a:pt x="5" y="320"/>
                        </a:moveTo>
                        <a:cubicBezTo>
                          <a:pt x="5" y="329"/>
                          <a:pt x="7" y="336"/>
                          <a:pt x="11" y="336"/>
                        </a:cubicBezTo>
                        <a:cubicBezTo>
                          <a:pt x="14" y="336"/>
                          <a:pt x="16" y="329"/>
                          <a:pt x="16" y="320"/>
                        </a:cubicBezTo>
                        <a:cubicBezTo>
                          <a:pt x="16" y="311"/>
                          <a:pt x="14" y="304"/>
                          <a:pt x="11" y="304"/>
                        </a:cubicBezTo>
                        <a:cubicBezTo>
                          <a:pt x="7" y="304"/>
                          <a:pt x="5" y="311"/>
                          <a:pt x="5" y="320"/>
                        </a:cubicBezTo>
                        <a:close/>
                        <a:moveTo>
                          <a:pt x="1511" y="141"/>
                        </a:moveTo>
                        <a:cubicBezTo>
                          <a:pt x="1515" y="145"/>
                          <a:pt x="1518" y="149"/>
                          <a:pt x="1519" y="155"/>
                        </a:cubicBezTo>
                        <a:cubicBezTo>
                          <a:pt x="1521" y="168"/>
                          <a:pt x="1512" y="179"/>
                          <a:pt x="1501" y="179"/>
                        </a:cubicBezTo>
                        <a:moveTo>
                          <a:pt x="1305" y="0"/>
                        </a:moveTo>
                        <a:cubicBezTo>
                          <a:pt x="1318" y="6"/>
                          <a:pt x="1335" y="13"/>
                          <a:pt x="1354" y="19"/>
                        </a:cubicBezTo>
                        <a:cubicBezTo>
                          <a:pt x="1374" y="25"/>
                          <a:pt x="1407" y="37"/>
                          <a:pt x="1431" y="50"/>
                        </a:cubicBezTo>
                        <a:moveTo>
                          <a:pt x="9" y="473"/>
                        </a:moveTo>
                        <a:cubicBezTo>
                          <a:pt x="4" y="437"/>
                          <a:pt x="0" y="388"/>
                          <a:pt x="0" y="319"/>
                        </a:cubicBezTo>
                        <a:cubicBezTo>
                          <a:pt x="0" y="320"/>
                          <a:pt x="0" y="320"/>
                          <a:pt x="0" y="320"/>
                        </a:cubicBezTo>
                        <a:cubicBezTo>
                          <a:pt x="0" y="252"/>
                          <a:pt x="4" y="202"/>
                          <a:pt x="9" y="166"/>
                        </a:cubicBezTo>
                        <a:moveTo>
                          <a:pt x="31" y="548"/>
                        </a:moveTo>
                        <a:cubicBezTo>
                          <a:pt x="48" y="582"/>
                          <a:pt x="68" y="593"/>
                          <a:pt x="95" y="604"/>
                        </a:cubicBezTo>
                        <a:cubicBezTo>
                          <a:pt x="122" y="616"/>
                          <a:pt x="159" y="630"/>
                          <a:pt x="188" y="6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7" name="îṥḻíḍe">
                    <a:extLst>
                      <a:ext uri="{FF2B5EF4-FFF2-40B4-BE49-F238E27FC236}">
                        <a16:creationId xmlns:a16="http://schemas.microsoft.com/office/drawing/2014/main" id="{7E709911-8042-A95C-561C-90E1931B12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2300574"/>
                    <a:ext cx="476976" cy="532205"/>
                  </a:xfrm>
                  <a:custGeom>
                    <a:avLst/>
                    <a:gdLst>
                      <a:gd name="T0" fmla="*/ 22 w 119"/>
                      <a:gd name="T1" fmla="*/ 55 h 133"/>
                      <a:gd name="T2" fmla="*/ 0 w 119"/>
                      <a:gd name="T3" fmla="*/ 129 h 133"/>
                      <a:gd name="T4" fmla="*/ 6 w 119"/>
                      <a:gd name="T5" fmla="*/ 127 h 133"/>
                      <a:gd name="T6" fmla="*/ 104 w 119"/>
                      <a:gd name="T7" fmla="*/ 11 h 133"/>
                      <a:gd name="T8" fmla="*/ 102 w 119"/>
                      <a:gd name="T9" fmla="*/ 2 h 133"/>
                      <a:gd name="T10" fmla="*/ 22 w 119"/>
                      <a:gd name="T11" fmla="*/ 55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3">
                        <a:moveTo>
                          <a:pt x="22" y="55"/>
                        </a:moveTo>
                        <a:cubicBezTo>
                          <a:pt x="13" y="72"/>
                          <a:pt x="6" y="95"/>
                          <a:pt x="0" y="129"/>
                        </a:cubicBezTo>
                        <a:cubicBezTo>
                          <a:pt x="0" y="133"/>
                          <a:pt x="4" y="133"/>
                          <a:pt x="6" y="127"/>
                        </a:cubicBezTo>
                        <a:cubicBezTo>
                          <a:pt x="22" y="81"/>
                          <a:pt x="47" y="35"/>
                          <a:pt x="104" y="11"/>
                        </a:cubicBezTo>
                        <a:cubicBezTo>
                          <a:pt x="119" y="5"/>
                          <a:pt x="114" y="0"/>
                          <a:pt x="102" y="2"/>
                        </a:cubicBezTo>
                        <a:cubicBezTo>
                          <a:pt x="74" y="8"/>
                          <a:pt x="36" y="27"/>
                          <a:pt x="22" y="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8" name="íŝ1íḓè">
                    <a:extLst>
                      <a:ext uri="{FF2B5EF4-FFF2-40B4-BE49-F238E27FC236}">
                        <a16:creationId xmlns:a16="http://schemas.microsoft.com/office/drawing/2014/main" id="{32CF40C0-7AC9-0077-565F-339C9520C6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4025220"/>
                    <a:ext cx="476976" cy="537226"/>
                  </a:xfrm>
                  <a:custGeom>
                    <a:avLst/>
                    <a:gdLst>
                      <a:gd name="T0" fmla="*/ 22 w 119"/>
                      <a:gd name="T1" fmla="*/ 79 h 134"/>
                      <a:gd name="T2" fmla="*/ 0 w 119"/>
                      <a:gd name="T3" fmla="*/ 4 h 134"/>
                      <a:gd name="T4" fmla="*/ 6 w 119"/>
                      <a:gd name="T5" fmla="*/ 6 h 134"/>
                      <a:gd name="T6" fmla="*/ 104 w 119"/>
                      <a:gd name="T7" fmla="*/ 122 h 134"/>
                      <a:gd name="T8" fmla="*/ 102 w 119"/>
                      <a:gd name="T9" fmla="*/ 131 h 134"/>
                      <a:gd name="T10" fmla="*/ 22 w 119"/>
                      <a:gd name="T11" fmla="*/ 79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4">
                        <a:moveTo>
                          <a:pt x="22" y="79"/>
                        </a:moveTo>
                        <a:cubicBezTo>
                          <a:pt x="13" y="62"/>
                          <a:pt x="6" y="39"/>
                          <a:pt x="0" y="4"/>
                        </a:cubicBezTo>
                        <a:cubicBezTo>
                          <a:pt x="0" y="0"/>
                          <a:pt x="4" y="0"/>
                          <a:pt x="6" y="6"/>
                        </a:cubicBezTo>
                        <a:cubicBezTo>
                          <a:pt x="22" y="53"/>
                          <a:pt x="47" y="98"/>
                          <a:pt x="104" y="122"/>
                        </a:cubicBezTo>
                        <a:cubicBezTo>
                          <a:pt x="119" y="128"/>
                          <a:pt x="114" y="134"/>
                          <a:pt x="102" y="131"/>
                        </a:cubicBezTo>
                        <a:cubicBezTo>
                          <a:pt x="74" y="125"/>
                          <a:pt x="36" y="107"/>
                          <a:pt x="22" y="7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9" name="îSļïḑe">
                    <a:extLst>
                      <a:ext uri="{FF2B5EF4-FFF2-40B4-BE49-F238E27FC236}">
                        <a16:creationId xmlns:a16="http://schemas.microsoft.com/office/drawing/2014/main" id="{A3D0CD40-CE9C-B654-3AAB-D9825C38CC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6154" y="2476302"/>
                    <a:ext cx="665257" cy="2156435"/>
                  </a:xfrm>
                  <a:custGeom>
                    <a:avLst/>
                    <a:gdLst>
                      <a:gd name="T0" fmla="*/ 115 w 166"/>
                      <a:gd name="T1" fmla="*/ 525 h 540"/>
                      <a:gd name="T2" fmla="*/ 142 w 166"/>
                      <a:gd name="T3" fmla="*/ 522 h 540"/>
                      <a:gd name="T4" fmla="*/ 165 w 166"/>
                      <a:gd name="T5" fmla="*/ 534 h 540"/>
                      <a:gd name="T6" fmla="*/ 138 w 166"/>
                      <a:gd name="T7" fmla="*/ 537 h 540"/>
                      <a:gd name="T8" fmla="*/ 115 w 166"/>
                      <a:gd name="T9" fmla="*/ 525 h 540"/>
                      <a:gd name="T10" fmla="*/ 146 w 166"/>
                      <a:gd name="T11" fmla="*/ 238 h 540"/>
                      <a:gd name="T12" fmla="*/ 153 w 166"/>
                      <a:gd name="T13" fmla="*/ 403 h 540"/>
                      <a:gd name="T14" fmla="*/ 108 w 166"/>
                      <a:gd name="T15" fmla="*/ 463 h 540"/>
                      <a:gd name="T16" fmla="*/ 43 w 166"/>
                      <a:gd name="T17" fmla="*/ 437 h 540"/>
                      <a:gd name="T18" fmla="*/ 1 w 166"/>
                      <a:gd name="T19" fmla="*/ 238 h 540"/>
                      <a:gd name="T20" fmla="*/ 1 w 166"/>
                      <a:gd name="T21" fmla="*/ 239 h 540"/>
                      <a:gd name="T22" fmla="*/ 43 w 166"/>
                      <a:gd name="T23" fmla="*/ 40 h 540"/>
                      <a:gd name="T24" fmla="*/ 108 w 166"/>
                      <a:gd name="T25" fmla="*/ 14 h 540"/>
                      <a:gd name="T26" fmla="*/ 153 w 166"/>
                      <a:gd name="T27" fmla="*/ 74 h 540"/>
                      <a:gd name="T28" fmla="*/ 146 w 166"/>
                      <a:gd name="T29" fmla="*/ 239 h 540"/>
                      <a:gd name="T30" fmla="*/ 61 w 166"/>
                      <a:gd name="T31" fmla="*/ 459 h 540"/>
                      <a:gd name="T32" fmla="*/ 4 w 166"/>
                      <a:gd name="T33" fmla="*/ 454 h 5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6" h="540">
                        <a:moveTo>
                          <a:pt x="115" y="525"/>
                        </a:moveTo>
                        <a:cubicBezTo>
                          <a:pt x="116" y="521"/>
                          <a:pt x="128" y="519"/>
                          <a:pt x="142" y="522"/>
                        </a:cubicBezTo>
                        <a:cubicBezTo>
                          <a:pt x="156" y="525"/>
                          <a:pt x="166" y="530"/>
                          <a:pt x="165" y="534"/>
                        </a:cubicBezTo>
                        <a:cubicBezTo>
                          <a:pt x="164" y="539"/>
                          <a:pt x="152" y="540"/>
                          <a:pt x="138" y="537"/>
                        </a:cubicBezTo>
                        <a:cubicBezTo>
                          <a:pt x="124" y="535"/>
                          <a:pt x="113" y="529"/>
                          <a:pt x="115" y="525"/>
                        </a:cubicBezTo>
                        <a:close/>
                        <a:moveTo>
                          <a:pt x="146" y="238"/>
                        </a:moveTo>
                        <a:cubicBezTo>
                          <a:pt x="146" y="317"/>
                          <a:pt x="150" y="367"/>
                          <a:pt x="153" y="403"/>
                        </a:cubicBezTo>
                        <a:cubicBezTo>
                          <a:pt x="157" y="439"/>
                          <a:pt x="143" y="449"/>
                          <a:pt x="108" y="463"/>
                        </a:cubicBezTo>
                        <a:cubicBezTo>
                          <a:pt x="73" y="478"/>
                          <a:pt x="50" y="453"/>
                          <a:pt x="43" y="437"/>
                        </a:cubicBezTo>
                        <a:cubicBezTo>
                          <a:pt x="19" y="389"/>
                          <a:pt x="0" y="331"/>
                          <a:pt x="1" y="238"/>
                        </a:cubicBezTo>
                        <a:cubicBezTo>
                          <a:pt x="1" y="239"/>
                          <a:pt x="1" y="239"/>
                          <a:pt x="1" y="239"/>
                        </a:cubicBezTo>
                        <a:cubicBezTo>
                          <a:pt x="0" y="146"/>
                          <a:pt x="19" y="89"/>
                          <a:pt x="43" y="40"/>
                        </a:cubicBezTo>
                        <a:cubicBezTo>
                          <a:pt x="50" y="25"/>
                          <a:pt x="73" y="0"/>
                          <a:pt x="108" y="14"/>
                        </a:cubicBezTo>
                        <a:cubicBezTo>
                          <a:pt x="143" y="28"/>
                          <a:pt x="157" y="38"/>
                          <a:pt x="153" y="74"/>
                        </a:cubicBezTo>
                        <a:cubicBezTo>
                          <a:pt x="150" y="110"/>
                          <a:pt x="146" y="160"/>
                          <a:pt x="146" y="239"/>
                        </a:cubicBezTo>
                        <a:moveTo>
                          <a:pt x="61" y="459"/>
                        </a:moveTo>
                        <a:cubicBezTo>
                          <a:pt x="38" y="460"/>
                          <a:pt x="17" y="457"/>
                          <a:pt x="4" y="454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0" name="iṩlïḓè">
                    <a:extLst>
                      <a:ext uri="{FF2B5EF4-FFF2-40B4-BE49-F238E27FC236}">
                        <a16:creationId xmlns:a16="http://schemas.microsoft.com/office/drawing/2014/main" id="{4ABEB233-E4BE-C654-5A45-3589A93A1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3254526"/>
                    <a:ext cx="40166" cy="351456"/>
                  </a:xfrm>
                  <a:custGeom>
                    <a:avLst/>
                    <a:gdLst>
                      <a:gd name="T0" fmla="*/ 0 w 10"/>
                      <a:gd name="T1" fmla="*/ 44 h 88"/>
                      <a:gd name="T2" fmla="*/ 0 w 10"/>
                      <a:gd name="T3" fmla="*/ 81 h 88"/>
                      <a:gd name="T4" fmla="*/ 9 w 10"/>
                      <a:gd name="T5" fmla="*/ 81 h 88"/>
                      <a:gd name="T6" fmla="*/ 9 w 10"/>
                      <a:gd name="T7" fmla="*/ 44 h 88"/>
                      <a:gd name="T8" fmla="*/ 9 w 10"/>
                      <a:gd name="T9" fmla="*/ 43 h 88"/>
                      <a:gd name="T10" fmla="*/ 9 w 10"/>
                      <a:gd name="T11" fmla="*/ 7 h 88"/>
                      <a:gd name="T12" fmla="*/ 0 w 10"/>
                      <a:gd name="T13" fmla="*/ 7 h 88"/>
                      <a:gd name="T14" fmla="*/ 0 w 10"/>
                      <a:gd name="T15" fmla="*/ 43 h 88"/>
                      <a:gd name="T16" fmla="*/ 0 w 10"/>
                      <a:gd name="T17" fmla="*/ 44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8">
                        <a:moveTo>
                          <a:pt x="0" y="44"/>
                        </a:moveTo>
                        <a:cubicBezTo>
                          <a:pt x="0" y="57"/>
                          <a:pt x="0" y="72"/>
                          <a:pt x="0" y="81"/>
                        </a:cubicBezTo>
                        <a:cubicBezTo>
                          <a:pt x="0" y="88"/>
                          <a:pt x="10" y="87"/>
                          <a:pt x="9" y="81"/>
                        </a:cubicBezTo>
                        <a:cubicBezTo>
                          <a:pt x="10" y="74"/>
                          <a:pt x="9" y="44"/>
                          <a:pt x="9" y="44"/>
                        </a:cubicBezTo>
                        <a:cubicBezTo>
                          <a:pt x="9" y="43"/>
                          <a:pt x="9" y="43"/>
                          <a:pt x="9" y="43"/>
                        </a:cubicBezTo>
                        <a:cubicBezTo>
                          <a:pt x="9" y="43"/>
                          <a:pt x="10" y="13"/>
                          <a:pt x="9" y="7"/>
                        </a:cubicBezTo>
                        <a:cubicBezTo>
                          <a:pt x="10" y="0"/>
                          <a:pt x="0" y="0"/>
                          <a:pt x="0" y="7"/>
                        </a:cubicBezTo>
                        <a:cubicBezTo>
                          <a:pt x="0" y="16"/>
                          <a:pt x="0" y="30"/>
                          <a:pt x="0" y="43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1" name="îṩḻide">
                    <a:extLst>
                      <a:ext uri="{FF2B5EF4-FFF2-40B4-BE49-F238E27FC236}">
                        <a16:creationId xmlns:a16="http://schemas.microsoft.com/office/drawing/2014/main" id="{18737CBA-CF19-AC29-00F4-39B8EC6660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2845332"/>
                    <a:ext cx="5532922" cy="1860207"/>
                  </a:xfrm>
                  <a:custGeom>
                    <a:avLst/>
                    <a:gdLst>
                      <a:gd name="T0" fmla="*/ 0 w 1382"/>
                      <a:gd name="T1" fmla="*/ 147 h 466"/>
                      <a:gd name="T2" fmla="*/ 0 w 1382"/>
                      <a:gd name="T3" fmla="*/ 184 h 466"/>
                      <a:gd name="T4" fmla="*/ 9 w 1382"/>
                      <a:gd name="T5" fmla="*/ 184 h 466"/>
                      <a:gd name="T6" fmla="*/ 9 w 1382"/>
                      <a:gd name="T7" fmla="*/ 147 h 466"/>
                      <a:gd name="T8" fmla="*/ 9 w 1382"/>
                      <a:gd name="T9" fmla="*/ 146 h 466"/>
                      <a:gd name="T10" fmla="*/ 9 w 1382"/>
                      <a:gd name="T11" fmla="*/ 110 h 466"/>
                      <a:gd name="T12" fmla="*/ 0 w 1382"/>
                      <a:gd name="T13" fmla="*/ 110 h 466"/>
                      <a:gd name="T14" fmla="*/ 0 w 1382"/>
                      <a:gd name="T15" fmla="*/ 146 h 466"/>
                      <a:gd name="T16" fmla="*/ 0 w 1382"/>
                      <a:gd name="T17" fmla="*/ 147 h 466"/>
                      <a:gd name="T18" fmla="*/ 1361 w 1382"/>
                      <a:gd name="T19" fmla="*/ 326 h 466"/>
                      <a:gd name="T20" fmla="*/ 1369 w 1382"/>
                      <a:gd name="T21" fmla="*/ 312 h 466"/>
                      <a:gd name="T22" fmla="*/ 1351 w 1382"/>
                      <a:gd name="T23" fmla="*/ 287 h 466"/>
                      <a:gd name="T24" fmla="*/ 1155 w 1382"/>
                      <a:gd name="T25" fmla="*/ 466 h 466"/>
                      <a:gd name="T26" fmla="*/ 1204 w 1382"/>
                      <a:gd name="T27" fmla="*/ 447 h 466"/>
                      <a:gd name="T28" fmla="*/ 1281 w 1382"/>
                      <a:gd name="T29" fmla="*/ 416 h 466"/>
                      <a:gd name="T30" fmla="*/ 1382 w 1382"/>
                      <a:gd name="T31" fmla="*/ 115 h 466"/>
                      <a:gd name="T32" fmla="*/ 1370 w 1382"/>
                      <a:gd name="T33" fmla="*/ 69 h 466"/>
                      <a:gd name="T34" fmla="*/ 1350 w 1382"/>
                      <a:gd name="T35" fmla="*/ 0 h 466"/>
                      <a:gd name="T36" fmla="*/ 1350 w 1382"/>
                      <a:gd name="T37" fmla="*/ 294 h 466"/>
                      <a:gd name="T38" fmla="*/ 1370 w 1382"/>
                      <a:gd name="T39" fmla="*/ 225 h 466"/>
                      <a:gd name="T40" fmla="*/ 1382 w 1382"/>
                      <a:gd name="T41" fmla="*/ 178 h 466"/>
                      <a:gd name="T42" fmla="*/ 1382 w 1382"/>
                      <a:gd name="T43" fmla="*/ 163 h 466"/>
                      <a:gd name="T44" fmla="*/ 1337 w 1382"/>
                      <a:gd name="T45" fmla="*/ 147 h 466"/>
                      <a:gd name="T46" fmla="*/ 1382 w 1382"/>
                      <a:gd name="T47" fmla="*/ 131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82" h="466">
                        <a:moveTo>
                          <a:pt x="0" y="147"/>
                        </a:moveTo>
                        <a:cubicBezTo>
                          <a:pt x="0" y="160"/>
                          <a:pt x="0" y="175"/>
                          <a:pt x="0" y="184"/>
                        </a:cubicBezTo>
                        <a:cubicBezTo>
                          <a:pt x="0" y="191"/>
                          <a:pt x="9" y="190"/>
                          <a:pt x="9" y="184"/>
                        </a:cubicBezTo>
                        <a:cubicBezTo>
                          <a:pt x="9" y="177"/>
                          <a:pt x="9" y="147"/>
                          <a:pt x="9" y="147"/>
                        </a:cubicBezTo>
                        <a:cubicBezTo>
                          <a:pt x="9" y="146"/>
                          <a:pt x="9" y="146"/>
                          <a:pt x="9" y="146"/>
                        </a:cubicBezTo>
                        <a:cubicBezTo>
                          <a:pt x="9" y="146"/>
                          <a:pt x="9" y="116"/>
                          <a:pt x="9" y="110"/>
                        </a:cubicBezTo>
                        <a:cubicBezTo>
                          <a:pt x="9" y="103"/>
                          <a:pt x="0" y="103"/>
                          <a:pt x="0" y="110"/>
                        </a:cubicBezTo>
                        <a:cubicBezTo>
                          <a:pt x="0" y="119"/>
                          <a:pt x="0" y="133"/>
                          <a:pt x="0" y="146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lose/>
                        <a:moveTo>
                          <a:pt x="1361" y="326"/>
                        </a:moveTo>
                        <a:cubicBezTo>
                          <a:pt x="1365" y="321"/>
                          <a:pt x="1368" y="317"/>
                          <a:pt x="1369" y="312"/>
                        </a:cubicBezTo>
                        <a:cubicBezTo>
                          <a:pt x="1371" y="298"/>
                          <a:pt x="1362" y="287"/>
                          <a:pt x="1351" y="287"/>
                        </a:cubicBezTo>
                        <a:moveTo>
                          <a:pt x="1155" y="466"/>
                        </a:moveTo>
                        <a:cubicBezTo>
                          <a:pt x="1168" y="460"/>
                          <a:pt x="1185" y="454"/>
                          <a:pt x="1204" y="447"/>
                        </a:cubicBezTo>
                        <a:cubicBezTo>
                          <a:pt x="1224" y="441"/>
                          <a:pt x="1257" y="429"/>
                          <a:pt x="1281" y="416"/>
                        </a:cubicBezTo>
                        <a:moveTo>
                          <a:pt x="1382" y="115"/>
                        </a:moveTo>
                        <a:cubicBezTo>
                          <a:pt x="1380" y="92"/>
                          <a:pt x="1376" y="80"/>
                          <a:pt x="1370" y="69"/>
                        </a:cubicBezTo>
                        <a:cubicBezTo>
                          <a:pt x="1363" y="54"/>
                          <a:pt x="1354" y="29"/>
                          <a:pt x="1350" y="0"/>
                        </a:cubicBezTo>
                        <a:moveTo>
                          <a:pt x="1350" y="294"/>
                        </a:moveTo>
                        <a:cubicBezTo>
                          <a:pt x="1354" y="264"/>
                          <a:pt x="1363" y="239"/>
                          <a:pt x="1370" y="225"/>
                        </a:cubicBezTo>
                        <a:cubicBezTo>
                          <a:pt x="1376" y="214"/>
                          <a:pt x="1380" y="202"/>
                          <a:pt x="1382" y="178"/>
                        </a:cubicBezTo>
                        <a:moveTo>
                          <a:pt x="1382" y="163"/>
                        </a:moveTo>
                        <a:cubicBezTo>
                          <a:pt x="1353" y="163"/>
                          <a:pt x="1337" y="152"/>
                          <a:pt x="1337" y="147"/>
                        </a:cubicBezTo>
                        <a:cubicBezTo>
                          <a:pt x="1337" y="142"/>
                          <a:pt x="1353" y="131"/>
                          <a:pt x="1382" y="13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2" name="iSļîḓê">
                    <a:extLst>
                      <a:ext uri="{FF2B5EF4-FFF2-40B4-BE49-F238E27FC236}">
                        <a16:creationId xmlns:a16="http://schemas.microsoft.com/office/drawing/2014/main" id="{BE0CB27A-86B0-4765-70D6-AF59747F1F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3" name="iŝlíḍe">
                    <a:extLst>
                      <a:ext uri="{FF2B5EF4-FFF2-40B4-BE49-F238E27FC236}">
                        <a16:creationId xmlns:a16="http://schemas.microsoft.com/office/drawing/2014/main" id="{E17E43B4-8B5D-9A20-7F86-F0AD14D051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  <a:gd name="T16" fmla="*/ 1 w 13"/>
                      <a:gd name="T17" fmla="*/ 52 h 63"/>
                      <a:gd name="T18" fmla="*/ 8 w 13"/>
                      <a:gd name="T19" fmla="*/ 32 h 63"/>
                      <a:gd name="T20" fmla="*/ 1 w 13"/>
                      <a:gd name="T21" fmla="*/ 1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  <a:moveTo>
                          <a:pt x="1" y="52"/>
                        </a:moveTo>
                        <a:cubicBezTo>
                          <a:pt x="6" y="47"/>
                          <a:pt x="8" y="40"/>
                          <a:pt x="8" y="32"/>
                        </a:cubicBezTo>
                        <a:cubicBezTo>
                          <a:pt x="8" y="23"/>
                          <a:pt x="6" y="16"/>
                          <a:pt x="1" y="12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4" name="îṥḷîḓè">
                    <a:extLst>
                      <a:ext uri="{FF2B5EF4-FFF2-40B4-BE49-F238E27FC236}">
                        <a16:creationId xmlns:a16="http://schemas.microsoft.com/office/drawing/2014/main" id="{093360C3-B4AC-4F96-88CF-973FE1D236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2353293"/>
                    <a:ext cx="356477" cy="499570"/>
                  </a:xfrm>
                  <a:custGeom>
                    <a:avLst/>
                    <a:gdLst>
                      <a:gd name="T0" fmla="*/ 4 w 89"/>
                      <a:gd name="T1" fmla="*/ 0 h 125"/>
                      <a:gd name="T2" fmla="*/ 80 w 89"/>
                      <a:gd name="T3" fmla="*/ 85 h 125"/>
                      <a:gd name="T4" fmla="*/ 84 w 89"/>
                      <a:gd name="T5" fmla="*/ 91 h 125"/>
                      <a:gd name="T6" fmla="*/ 73 w 89"/>
                      <a:gd name="T7" fmla="*/ 123 h 125"/>
                      <a:gd name="T8" fmla="*/ 56 w 89"/>
                      <a:gd name="T9" fmla="*/ 106 h 125"/>
                      <a:gd name="T10" fmla="*/ 34 w 89"/>
                      <a:gd name="T11" fmla="*/ 48 h 125"/>
                      <a:gd name="T12" fmla="*/ 5 w 89"/>
                      <a:gd name="T13" fmla="*/ 11 h 125"/>
                      <a:gd name="T14" fmla="*/ 4 w 89"/>
                      <a:gd name="T15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5">
                        <a:moveTo>
                          <a:pt x="4" y="0"/>
                        </a:moveTo>
                        <a:cubicBezTo>
                          <a:pt x="28" y="12"/>
                          <a:pt x="61" y="40"/>
                          <a:pt x="80" y="85"/>
                        </a:cubicBezTo>
                        <a:cubicBezTo>
                          <a:pt x="81" y="87"/>
                          <a:pt x="83" y="89"/>
                          <a:pt x="84" y="91"/>
                        </a:cubicBezTo>
                        <a:cubicBezTo>
                          <a:pt x="89" y="96"/>
                          <a:pt x="89" y="125"/>
                          <a:pt x="73" y="123"/>
                        </a:cubicBezTo>
                        <a:cubicBezTo>
                          <a:pt x="65" y="122"/>
                          <a:pt x="60" y="114"/>
                          <a:pt x="56" y="106"/>
                        </a:cubicBezTo>
                        <a:cubicBezTo>
                          <a:pt x="53" y="98"/>
                          <a:pt x="42" y="66"/>
                          <a:pt x="34" y="48"/>
                        </a:cubicBezTo>
                        <a:cubicBezTo>
                          <a:pt x="25" y="30"/>
                          <a:pt x="17" y="20"/>
                          <a:pt x="5" y="11"/>
                        </a:cubicBezTo>
                        <a:cubicBezTo>
                          <a:pt x="2" y="8"/>
                          <a:pt x="0" y="4"/>
                          <a:pt x="4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5" name="iṩ1îḑê">
                    <a:extLst>
                      <a:ext uri="{FF2B5EF4-FFF2-40B4-BE49-F238E27FC236}">
                        <a16:creationId xmlns:a16="http://schemas.microsoft.com/office/drawing/2014/main" id="{1987F7C5-B6B0-E6D9-5970-520E8973EF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4010157"/>
                    <a:ext cx="356477" cy="494550"/>
                  </a:xfrm>
                  <a:custGeom>
                    <a:avLst/>
                    <a:gdLst>
                      <a:gd name="T0" fmla="*/ 4 w 89"/>
                      <a:gd name="T1" fmla="*/ 124 h 124"/>
                      <a:gd name="T2" fmla="*/ 80 w 89"/>
                      <a:gd name="T3" fmla="*/ 39 h 124"/>
                      <a:gd name="T4" fmla="*/ 84 w 89"/>
                      <a:gd name="T5" fmla="*/ 34 h 124"/>
                      <a:gd name="T6" fmla="*/ 73 w 89"/>
                      <a:gd name="T7" fmla="*/ 2 h 124"/>
                      <a:gd name="T8" fmla="*/ 56 w 89"/>
                      <a:gd name="T9" fmla="*/ 18 h 124"/>
                      <a:gd name="T10" fmla="*/ 34 w 89"/>
                      <a:gd name="T11" fmla="*/ 76 h 124"/>
                      <a:gd name="T12" fmla="*/ 5 w 89"/>
                      <a:gd name="T13" fmla="*/ 114 h 124"/>
                      <a:gd name="T14" fmla="*/ 4 w 89"/>
                      <a:gd name="T15" fmla="*/ 124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4">
                        <a:moveTo>
                          <a:pt x="4" y="124"/>
                        </a:moveTo>
                        <a:cubicBezTo>
                          <a:pt x="28" y="112"/>
                          <a:pt x="61" y="84"/>
                          <a:pt x="80" y="39"/>
                        </a:cubicBezTo>
                        <a:cubicBezTo>
                          <a:pt x="81" y="37"/>
                          <a:pt x="83" y="35"/>
                          <a:pt x="84" y="34"/>
                        </a:cubicBezTo>
                        <a:cubicBezTo>
                          <a:pt x="89" y="29"/>
                          <a:pt x="89" y="0"/>
                          <a:pt x="73" y="2"/>
                        </a:cubicBezTo>
                        <a:cubicBezTo>
                          <a:pt x="65" y="3"/>
                          <a:pt x="60" y="10"/>
                          <a:pt x="56" y="18"/>
                        </a:cubicBezTo>
                        <a:cubicBezTo>
                          <a:pt x="53" y="27"/>
                          <a:pt x="42" y="58"/>
                          <a:pt x="34" y="76"/>
                        </a:cubicBezTo>
                        <a:cubicBezTo>
                          <a:pt x="25" y="95"/>
                          <a:pt x="17" y="104"/>
                          <a:pt x="5" y="114"/>
                        </a:cubicBezTo>
                        <a:cubicBezTo>
                          <a:pt x="2" y="116"/>
                          <a:pt x="0" y="121"/>
                          <a:pt x="4" y="12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6" name="îṧḷîďê">
                    <a:extLst>
                      <a:ext uri="{FF2B5EF4-FFF2-40B4-BE49-F238E27FC236}">
                        <a16:creationId xmlns:a16="http://schemas.microsoft.com/office/drawing/2014/main" id="{D2459889-7E90-4E18-742E-3588596033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2687176"/>
                    <a:ext cx="102927" cy="117990"/>
                  </a:xfrm>
                  <a:custGeom>
                    <a:avLst/>
                    <a:gdLst>
                      <a:gd name="T0" fmla="*/ 21 w 26"/>
                      <a:gd name="T1" fmla="*/ 9 h 29"/>
                      <a:gd name="T2" fmla="*/ 21 w 26"/>
                      <a:gd name="T3" fmla="*/ 26 h 29"/>
                      <a:gd name="T4" fmla="*/ 5 w 26"/>
                      <a:gd name="T5" fmla="*/ 20 h 29"/>
                      <a:gd name="T6" fmla="*/ 5 w 26"/>
                      <a:gd name="T7" fmla="*/ 3 h 29"/>
                      <a:gd name="T8" fmla="*/ 21 w 26"/>
                      <a:gd name="T9" fmla="*/ 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9"/>
                        </a:moveTo>
                        <a:cubicBezTo>
                          <a:pt x="26" y="15"/>
                          <a:pt x="25" y="23"/>
                          <a:pt x="21" y="26"/>
                        </a:cubicBezTo>
                        <a:cubicBezTo>
                          <a:pt x="16" y="29"/>
                          <a:pt x="9" y="26"/>
                          <a:pt x="5" y="20"/>
                        </a:cubicBezTo>
                        <a:cubicBezTo>
                          <a:pt x="0" y="13"/>
                          <a:pt x="1" y="6"/>
                          <a:pt x="5" y="3"/>
                        </a:cubicBezTo>
                        <a:cubicBezTo>
                          <a:pt x="10" y="0"/>
                          <a:pt x="17" y="3"/>
                          <a:pt x="21" y="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7" name="iṡļïḋé">
                    <a:extLst>
                      <a:ext uri="{FF2B5EF4-FFF2-40B4-BE49-F238E27FC236}">
                        <a16:creationId xmlns:a16="http://schemas.microsoft.com/office/drawing/2014/main" id="{0A8BD6DD-DDB1-D0BE-C58C-E3AB330AF9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4057854"/>
                    <a:ext cx="102927" cy="115478"/>
                  </a:xfrm>
                  <a:custGeom>
                    <a:avLst/>
                    <a:gdLst>
                      <a:gd name="T0" fmla="*/ 21 w 26"/>
                      <a:gd name="T1" fmla="*/ 20 h 29"/>
                      <a:gd name="T2" fmla="*/ 21 w 26"/>
                      <a:gd name="T3" fmla="*/ 3 h 29"/>
                      <a:gd name="T4" fmla="*/ 5 w 26"/>
                      <a:gd name="T5" fmla="*/ 9 h 29"/>
                      <a:gd name="T6" fmla="*/ 5 w 26"/>
                      <a:gd name="T7" fmla="*/ 26 h 29"/>
                      <a:gd name="T8" fmla="*/ 21 w 26"/>
                      <a:gd name="T9" fmla="*/ 2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20"/>
                        </a:moveTo>
                        <a:cubicBezTo>
                          <a:pt x="26" y="13"/>
                          <a:pt x="25" y="6"/>
                          <a:pt x="21" y="3"/>
                        </a:cubicBezTo>
                        <a:cubicBezTo>
                          <a:pt x="16" y="0"/>
                          <a:pt x="9" y="2"/>
                          <a:pt x="5" y="9"/>
                        </a:cubicBezTo>
                        <a:cubicBezTo>
                          <a:pt x="0" y="15"/>
                          <a:pt x="1" y="23"/>
                          <a:pt x="5" y="26"/>
                        </a:cubicBezTo>
                        <a:cubicBezTo>
                          <a:pt x="10" y="29"/>
                          <a:pt x="17" y="26"/>
                          <a:pt x="21" y="2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8" name="îSlîḓê">
                    <a:extLst>
                      <a:ext uri="{FF2B5EF4-FFF2-40B4-BE49-F238E27FC236}">
                        <a16:creationId xmlns:a16="http://schemas.microsoft.com/office/drawing/2014/main" id="{E2D73120-8EA0-BEC6-0997-2AA51D2241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84682" y="2395969"/>
                    <a:ext cx="492038" cy="2066060"/>
                  </a:xfrm>
                  <a:custGeom>
                    <a:avLst/>
                    <a:gdLst>
                      <a:gd name="T0" fmla="*/ 0 w 123"/>
                      <a:gd name="T1" fmla="*/ 517 h 517"/>
                      <a:gd name="T2" fmla="*/ 123 w 123"/>
                      <a:gd name="T3" fmla="*/ 258 h 517"/>
                      <a:gd name="T4" fmla="*/ 123 w 123"/>
                      <a:gd name="T5" fmla="*/ 260 h 517"/>
                      <a:gd name="T6" fmla="*/ 0 w 123"/>
                      <a:gd name="T7" fmla="*/ 0 h 5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3" h="517">
                        <a:moveTo>
                          <a:pt x="0" y="517"/>
                        </a:moveTo>
                        <a:cubicBezTo>
                          <a:pt x="89" y="517"/>
                          <a:pt x="123" y="397"/>
                          <a:pt x="123" y="258"/>
                        </a:cubicBezTo>
                        <a:cubicBezTo>
                          <a:pt x="123" y="260"/>
                          <a:pt x="123" y="260"/>
                          <a:pt x="123" y="260"/>
                        </a:cubicBezTo>
                        <a:cubicBezTo>
                          <a:pt x="123" y="120"/>
                          <a:pt x="89" y="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9" name="iš1iḋe">
                    <a:extLst>
                      <a:ext uri="{FF2B5EF4-FFF2-40B4-BE49-F238E27FC236}">
                        <a16:creationId xmlns:a16="http://schemas.microsoft.com/office/drawing/2014/main" id="{88ABC408-7527-5233-E423-43AF803F96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2159991"/>
                    <a:ext cx="85354" cy="32636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0" name="îṧḷîďé">
                    <a:extLst>
                      <a:ext uri="{FF2B5EF4-FFF2-40B4-BE49-F238E27FC236}">
                        <a16:creationId xmlns:a16="http://schemas.microsoft.com/office/drawing/2014/main" id="{C30BBC06-BD26-E629-7EC1-F01E984FE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4670392"/>
                    <a:ext cx="85354" cy="30125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1" name="iṣľïḓê">
                    <a:extLst>
                      <a:ext uri="{FF2B5EF4-FFF2-40B4-BE49-F238E27FC236}">
                        <a16:creationId xmlns:a16="http://schemas.microsoft.com/office/drawing/2014/main" id="{37C912B5-0E90-B962-5C94-BB00DD38AA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8692" y="2589271"/>
                    <a:ext cx="2603286" cy="1684479"/>
                  </a:xfrm>
                  <a:custGeom>
                    <a:avLst/>
                    <a:gdLst>
                      <a:gd name="T0" fmla="*/ 649 w 650"/>
                      <a:gd name="T1" fmla="*/ 0 h 422"/>
                      <a:gd name="T2" fmla="*/ 0 w 650"/>
                      <a:gd name="T3" fmla="*/ 46 h 422"/>
                      <a:gd name="T4" fmla="*/ 650 w 650"/>
                      <a:gd name="T5" fmla="*/ 6 h 422"/>
                      <a:gd name="T6" fmla="*/ 36 w 650"/>
                      <a:gd name="T7" fmla="*/ 52 h 422"/>
                      <a:gd name="T8" fmla="*/ 649 w 650"/>
                      <a:gd name="T9" fmla="*/ 422 h 422"/>
                      <a:gd name="T10" fmla="*/ 0 w 650"/>
                      <a:gd name="T11" fmla="*/ 375 h 422"/>
                      <a:gd name="T12" fmla="*/ 650 w 650"/>
                      <a:gd name="T13" fmla="*/ 416 h 422"/>
                      <a:gd name="T14" fmla="*/ 36 w 650"/>
                      <a:gd name="T15" fmla="*/ 369 h 422"/>
                      <a:gd name="T16" fmla="*/ 36 w 650"/>
                      <a:gd name="T17" fmla="*/ 376 h 422"/>
                      <a:gd name="T18" fmla="*/ 36 w 650"/>
                      <a:gd name="T19" fmla="*/ 211 h 422"/>
                      <a:gd name="T20" fmla="*/ 36 w 650"/>
                      <a:gd name="T21" fmla="*/ 210 h 422"/>
                      <a:gd name="T22" fmla="*/ 36 w 650"/>
                      <a:gd name="T23" fmla="*/ 46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50" h="422">
                        <a:moveTo>
                          <a:pt x="649" y="0"/>
                        </a:moveTo>
                        <a:cubicBezTo>
                          <a:pt x="522" y="38"/>
                          <a:pt x="235" y="41"/>
                          <a:pt x="0" y="46"/>
                        </a:cubicBezTo>
                        <a:moveTo>
                          <a:pt x="650" y="6"/>
                        </a:moveTo>
                        <a:cubicBezTo>
                          <a:pt x="529" y="43"/>
                          <a:pt x="264" y="47"/>
                          <a:pt x="36" y="52"/>
                        </a:cubicBezTo>
                        <a:moveTo>
                          <a:pt x="649" y="422"/>
                        </a:moveTo>
                        <a:cubicBezTo>
                          <a:pt x="522" y="383"/>
                          <a:pt x="235" y="380"/>
                          <a:pt x="0" y="375"/>
                        </a:cubicBezTo>
                        <a:moveTo>
                          <a:pt x="650" y="416"/>
                        </a:moveTo>
                        <a:cubicBezTo>
                          <a:pt x="529" y="379"/>
                          <a:pt x="264" y="374"/>
                          <a:pt x="36" y="369"/>
                        </a:cubicBezTo>
                        <a:moveTo>
                          <a:pt x="36" y="376"/>
                        </a:moveTo>
                        <a:cubicBezTo>
                          <a:pt x="36" y="211"/>
                          <a:pt x="36" y="211"/>
                          <a:pt x="36" y="211"/>
                        </a:cubicBezTo>
                        <a:cubicBezTo>
                          <a:pt x="36" y="210"/>
                          <a:pt x="36" y="210"/>
                          <a:pt x="36" y="210"/>
                        </a:cubicBezTo>
                        <a:cubicBezTo>
                          <a:pt x="36" y="46"/>
                          <a:pt x="36" y="46"/>
                          <a:pt x="36" y="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2" name="ïṥḷiḋê">
                    <a:extLst>
                      <a:ext uri="{FF2B5EF4-FFF2-40B4-BE49-F238E27FC236}">
                        <a16:creationId xmlns:a16="http://schemas.microsoft.com/office/drawing/2014/main" id="{7877469F-4228-4653-F73F-9A3343ACBA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1008" y="2717300"/>
                    <a:ext cx="200832" cy="733037"/>
                  </a:xfrm>
                  <a:custGeom>
                    <a:avLst/>
                    <a:gdLst>
                      <a:gd name="T0" fmla="*/ 50 w 50"/>
                      <a:gd name="T1" fmla="*/ 0 h 184"/>
                      <a:gd name="T2" fmla="*/ 25 w 50"/>
                      <a:gd name="T3" fmla="*/ 138 h 184"/>
                      <a:gd name="T4" fmla="*/ 19 w 50"/>
                      <a:gd name="T5" fmla="*/ 144 h 184"/>
                      <a:gd name="T6" fmla="*/ 19 w 50"/>
                      <a:gd name="T7" fmla="*/ 167 h 184"/>
                      <a:gd name="T8" fmla="*/ 26 w 50"/>
                      <a:gd name="T9" fmla="*/ 167 h 184"/>
                      <a:gd name="T10" fmla="*/ 26 w 50"/>
                      <a:gd name="T11" fmla="*/ 184 h 184"/>
                      <a:gd name="T12" fmla="*/ 8 w 50"/>
                      <a:gd name="T13" fmla="*/ 184 h 184"/>
                      <a:gd name="T14" fmla="*/ 8 w 50"/>
                      <a:gd name="T15" fmla="*/ 166 h 184"/>
                      <a:gd name="T16" fmla="*/ 41 w 50"/>
                      <a:gd name="T17" fmla="*/ 4 h 184"/>
                      <a:gd name="T18" fmla="*/ 50 w 50"/>
                      <a:gd name="T1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84">
                        <a:moveTo>
                          <a:pt x="50" y="0"/>
                        </a:moveTo>
                        <a:cubicBezTo>
                          <a:pt x="50" y="0"/>
                          <a:pt x="30" y="88"/>
                          <a:pt x="25" y="138"/>
                        </a:cubicBezTo>
                        <a:cubicBezTo>
                          <a:pt x="19" y="144"/>
                          <a:pt x="19" y="144"/>
                          <a:pt x="19" y="144"/>
                        </a:cubicBezTo>
                        <a:cubicBezTo>
                          <a:pt x="19" y="167"/>
                          <a:pt x="19" y="167"/>
                          <a:pt x="19" y="167"/>
                        </a:cubicBezTo>
                        <a:cubicBezTo>
                          <a:pt x="19" y="167"/>
                          <a:pt x="20" y="167"/>
                          <a:pt x="26" y="167"/>
                        </a:cubicBezTo>
                        <a:cubicBezTo>
                          <a:pt x="31" y="167"/>
                          <a:pt x="32" y="184"/>
                          <a:pt x="26" y="184"/>
                        </a:cubicBezTo>
                        <a:cubicBezTo>
                          <a:pt x="20" y="184"/>
                          <a:pt x="14" y="184"/>
                          <a:pt x="8" y="184"/>
                        </a:cubicBezTo>
                        <a:cubicBezTo>
                          <a:pt x="1" y="184"/>
                          <a:pt x="0" y="166"/>
                          <a:pt x="8" y="166"/>
                        </a:cubicBezTo>
                        <a:cubicBezTo>
                          <a:pt x="12" y="97"/>
                          <a:pt x="24" y="37"/>
                          <a:pt x="41" y="4"/>
                        </a:cubicBezTo>
                        <a:cubicBezTo>
                          <a:pt x="41" y="4"/>
                          <a:pt x="46" y="0"/>
                          <a:pt x="5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3" name="îšlidé">
                    <a:extLst>
                      <a:ext uri="{FF2B5EF4-FFF2-40B4-BE49-F238E27FC236}">
                        <a16:creationId xmlns:a16="http://schemas.microsoft.com/office/drawing/2014/main" id="{C06B514B-437C-1B31-AC2D-3935967D70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33728" y="2313127"/>
                    <a:ext cx="5932077" cy="2231747"/>
                  </a:xfrm>
                  <a:custGeom>
                    <a:avLst/>
                    <a:gdLst>
                      <a:gd name="T0" fmla="*/ 57 w 1482"/>
                      <a:gd name="T1" fmla="*/ 59 h 559"/>
                      <a:gd name="T2" fmla="*/ 0 w 1482"/>
                      <a:gd name="T3" fmla="*/ 65 h 559"/>
                      <a:gd name="T4" fmla="*/ 1482 w 1482"/>
                      <a:gd name="T5" fmla="*/ 95 h 559"/>
                      <a:gd name="T6" fmla="*/ 1451 w 1482"/>
                      <a:gd name="T7" fmla="*/ 96 h 559"/>
                      <a:gd name="T8" fmla="*/ 1077 w 1482"/>
                      <a:gd name="T9" fmla="*/ 3 h 559"/>
                      <a:gd name="T10" fmla="*/ 1022 w 1482"/>
                      <a:gd name="T11" fmla="*/ 21 h 559"/>
                      <a:gd name="T12" fmla="*/ 1482 w 1482"/>
                      <a:gd name="T13" fmla="*/ 464 h 559"/>
                      <a:gd name="T14" fmla="*/ 1451 w 1482"/>
                      <a:gd name="T15" fmla="*/ 464 h 559"/>
                      <a:gd name="T16" fmla="*/ 1077 w 1482"/>
                      <a:gd name="T17" fmla="*/ 557 h 559"/>
                      <a:gd name="T18" fmla="*/ 1022 w 1482"/>
                      <a:gd name="T19" fmla="*/ 539 h 5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82" h="559">
                        <a:moveTo>
                          <a:pt x="57" y="59"/>
                        </a:moveTo>
                        <a:cubicBezTo>
                          <a:pt x="34" y="58"/>
                          <a:pt x="13" y="61"/>
                          <a:pt x="0" y="65"/>
                        </a:cubicBezTo>
                        <a:moveTo>
                          <a:pt x="1482" y="95"/>
                        </a:moveTo>
                        <a:cubicBezTo>
                          <a:pt x="1472" y="85"/>
                          <a:pt x="1457" y="85"/>
                          <a:pt x="1451" y="96"/>
                        </a:cubicBezTo>
                        <a:cubicBezTo>
                          <a:pt x="1354" y="48"/>
                          <a:pt x="1186" y="14"/>
                          <a:pt x="1077" y="3"/>
                        </a:cubicBezTo>
                        <a:cubicBezTo>
                          <a:pt x="1050" y="0"/>
                          <a:pt x="1036" y="3"/>
                          <a:pt x="1022" y="21"/>
                        </a:cubicBezTo>
                        <a:moveTo>
                          <a:pt x="1482" y="464"/>
                        </a:moveTo>
                        <a:cubicBezTo>
                          <a:pt x="1472" y="474"/>
                          <a:pt x="1457" y="474"/>
                          <a:pt x="1451" y="464"/>
                        </a:cubicBezTo>
                        <a:cubicBezTo>
                          <a:pt x="1354" y="511"/>
                          <a:pt x="1186" y="546"/>
                          <a:pt x="1077" y="557"/>
                        </a:cubicBezTo>
                        <a:cubicBezTo>
                          <a:pt x="1050" y="559"/>
                          <a:pt x="1036" y="556"/>
                          <a:pt x="1022" y="5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4" name="ïṩḷiḑé">
                    <a:extLst>
                      <a:ext uri="{FF2B5EF4-FFF2-40B4-BE49-F238E27FC236}">
                        <a16:creationId xmlns:a16="http://schemas.microsoft.com/office/drawing/2014/main" id="{A35CAC84-0A85-A29A-FC40-D312B00039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8688" y="3395108"/>
                    <a:ext cx="25104" cy="72802"/>
                  </a:xfrm>
                  <a:custGeom>
                    <a:avLst/>
                    <a:gdLst>
                      <a:gd name="T0" fmla="*/ 6 w 6"/>
                      <a:gd name="T1" fmla="*/ 8 h 18"/>
                      <a:gd name="T2" fmla="*/ 3 w 6"/>
                      <a:gd name="T3" fmla="*/ 17 h 18"/>
                      <a:gd name="T4" fmla="*/ 0 w 6"/>
                      <a:gd name="T5" fmla="*/ 8 h 18"/>
                      <a:gd name="T6" fmla="*/ 3 w 6"/>
                      <a:gd name="T7" fmla="*/ 0 h 18"/>
                      <a:gd name="T8" fmla="*/ 6 w 6"/>
                      <a:gd name="T9" fmla="*/ 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8">
                        <a:moveTo>
                          <a:pt x="6" y="8"/>
                        </a:moveTo>
                        <a:cubicBezTo>
                          <a:pt x="5" y="14"/>
                          <a:pt x="4" y="18"/>
                          <a:pt x="3" y="17"/>
                        </a:cubicBezTo>
                        <a:cubicBezTo>
                          <a:pt x="1" y="18"/>
                          <a:pt x="0" y="14"/>
                          <a:pt x="0" y="8"/>
                        </a:cubicBezTo>
                        <a:cubicBezTo>
                          <a:pt x="0" y="4"/>
                          <a:pt x="1" y="0"/>
                          <a:pt x="3" y="0"/>
                        </a:cubicBezTo>
                        <a:cubicBezTo>
                          <a:pt x="4" y="0"/>
                          <a:pt x="5" y="4"/>
                          <a:pt x="6" y="8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5" name="îŝļîďe">
                    <a:extLst>
                      <a:ext uri="{FF2B5EF4-FFF2-40B4-BE49-F238E27FC236}">
                        <a16:creationId xmlns:a16="http://schemas.microsoft.com/office/drawing/2014/main" id="{E78AD2B9-1B23-D0D9-C539-36FA013EDB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29867"/>
                    <a:ext cx="5206570" cy="2600775"/>
                  </a:xfrm>
                  <a:custGeom>
                    <a:avLst/>
                    <a:gdLst>
                      <a:gd name="T0" fmla="*/ 1300 w 1300"/>
                      <a:gd name="T1" fmla="*/ 325 h 651"/>
                      <a:gd name="T2" fmla="*/ 1297 w 1300"/>
                      <a:gd name="T3" fmla="*/ 334 h 651"/>
                      <a:gd name="T4" fmla="*/ 1294 w 1300"/>
                      <a:gd name="T5" fmla="*/ 325 h 651"/>
                      <a:gd name="T6" fmla="*/ 1297 w 1300"/>
                      <a:gd name="T7" fmla="*/ 317 h 651"/>
                      <a:gd name="T8" fmla="*/ 1300 w 1300"/>
                      <a:gd name="T9" fmla="*/ 325 h 651"/>
                      <a:gd name="T10" fmla="*/ 381 w 1300"/>
                      <a:gd name="T11" fmla="*/ 0 h 651"/>
                      <a:gd name="T12" fmla="*/ 364 w 1300"/>
                      <a:gd name="T13" fmla="*/ 44 h 651"/>
                      <a:gd name="T14" fmla="*/ 334 w 1300"/>
                      <a:gd name="T15" fmla="*/ 122 h 651"/>
                      <a:gd name="T16" fmla="*/ 768 w 1300"/>
                      <a:gd name="T17" fmla="*/ 33 h 651"/>
                      <a:gd name="T18" fmla="*/ 788 w 1300"/>
                      <a:gd name="T19" fmla="*/ 2 h 651"/>
                      <a:gd name="T20" fmla="*/ 336 w 1300"/>
                      <a:gd name="T21" fmla="*/ 51 h 651"/>
                      <a:gd name="T22" fmla="*/ 338 w 1300"/>
                      <a:gd name="T23" fmla="*/ 45 h 651"/>
                      <a:gd name="T24" fmla="*/ 309 w 1300"/>
                      <a:gd name="T25" fmla="*/ 122 h 651"/>
                      <a:gd name="T26" fmla="*/ 311 w 1300"/>
                      <a:gd name="T27" fmla="*/ 117 h 651"/>
                      <a:gd name="T28" fmla="*/ 400 w 1300"/>
                      <a:gd name="T29" fmla="*/ 49 h 651"/>
                      <a:gd name="T30" fmla="*/ 403 w 1300"/>
                      <a:gd name="T31" fmla="*/ 44 h 651"/>
                      <a:gd name="T32" fmla="*/ 42 w 1300"/>
                      <a:gd name="T33" fmla="*/ 58 h 651"/>
                      <a:gd name="T34" fmla="*/ 0 w 1300"/>
                      <a:gd name="T35" fmla="*/ 59 h 651"/>
                      <a:gd name="T36" fmla="*/ 675 w 1300"/>
                      <a:gd name="T37" fmla="*/ 66 h 651"/>
                      <a:gd name="T38" fmla="*/ 672 w 1300"/>
                      <a:gd name="T39" fmla="*/ 72 h 651"/>
                      <a:gd name="T40" fmla="*/ 364 w 1300"/>
                      <a:gd name="T41" fmla="*/ 116 h 651"/>
                      <a:gd name="T42" fmla="*/ 362 w 1300"/>
                      <a:gd name="T43" fmla="*/ 122 h 651"/>
                      <a:gd name="T44" fmla="*/ 31 w 1300"/>
                      <a:gd name="T45" fmla="*/ 105 h 651"/>
                      <a:gd name="T46" fmla="*/ 30 w 1300"/>
                      <a:gd name="T47" fmla="*/ 110 h 651"/>
                      <a:gd name="T48" fmla="*/ 683 w 1300"/>
                      <a:gd name="T49" fmla="*/ 41 h 651"/>
                      <a:gd name="T50" fmla="*/ 696 w 1300"/>
                      <a:gd name="T51" fmla="*/ 41 h 651"/>
                      <a:gd name="T52" fmla="*/ 381 w 1300"/>
                      <a:gd name="T53" fmla="*/ 651 h 651"/>
                      <a:gd name="T54" fmla="*/ 364 w 1300"/>
                      <a:gd name="T55" fmla="*/ 607 h 651"/>
                      <a:gd name="T56" fmla="*/ 334 w 1300"/>
                      <a:gd name="T57" fmla="*/ 529 h 651"/>
                      <a:gd name="T58" fmla="*/ 768 w 1300"/>
                      <a:gd name="T59" fmla="*/ 618 h 651"/>
                      <a:gd name="T60" fmla="*/ 788 w 1300"/>
                      <a:gd name="T61" fmla="*/ 649 h 651"/>
                      <a:gd name="T62" fmla="*/ 336 w 1300"/>
                      <a:gd name="T63" fmla="*/ 601 h 651"/>
                      <a:gd name="T64" fmla="*/ 338 w 1300"/>
                      <a:gd name="T65" fmla="*/ 606 h 651"/>
                      <a:gd name="T66" fmla="*/ 309 w 1300"/>
                      <a:gd name="T67" fmla="*/ 529 h 651"/>
                      <a:gd name="T68" fmla="*/ 311 w 1300"/>
                      <a:gd name="T69" fmla="*/ 535 h 651"/>
                      <a:gd name="T70" fmla="*/ 400 w 1300"/>
                      <a:gd name="T71" fmla="*/ 602 h 651"/>
                      <a:gd name="T72" fmla="*/ 403 w 1300"/>
                      <a:gd name="T73" fmla="*/ 608 h 6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300" h="651">
                        <a:moveTo>
                          <a:pt x="1300" y="325"/>
                        </a:moveTo>
                        <a:cubicBezTo>
                          <a:pt x="1299" y="331"/>
                          <a:pt x="1298" y="335"/>
                          <a:pt x="1297" y="334"/>
                        </a:cubicBezTo>
                        <a:cubicBezTo>
                          <a:pt x="1295" y="335"/>
                          <a:pt x="1294" y="331"/>
                          <a:pt x="1294" y="325"/>
                        </a:cubicBezTo>
                        <a:cubicBezTo>
                          <a:pt x="1294" y="321"/>
                          <a:pt x="1295" y="317"/>
                          <a:pt x="1297" y="317"/>
                        </a:cubicBezTo>
                        <a:cubicBezTo>
                          <a:pt x="1298" y="317"/>
                          <a:pt x="1299" y="321"/>
                          <a:pt x="1300" y="325"/>
                        </a:cubicBezTo>
                        <a:close/>
                        <a:moveTo>
                          <a:pt x="381" y="0"/>
                        </a:moveTo>
                        <a:cubicBezTo>
                          <a:pt x="378" y="19"/>
                          <a:pt x="373" y="36"/>
                          <a:pt x="364" y="44"/>
                        </a:cubicBezTo>
                        <a:cubicBezTo>
                          <a:pt x="334" y="122"/>
                          <a:pt x="334" y="122"/>
                          <a:pt x="334" y="122"/>
                        </a:cubicBezTo>
                        <a:moveTo>
                          <a:pt x="768" y="33"/>
                        </a:moveTo>
                        <a:cubicBezTo>
                          <a:pt x="779" y="28"/>
                          <a:pt x="785" y="21"/>
                          <a:pt x="788" y="2"/>
                        </a:cubicBezTo>
                        <a:moveTo>
                          <a:pt x="336" y="51"/>
                        </a:moveTo>
                        <a:cubicBezTo>
                          <a:pt x="338" y="45"/>
                          <a:pt x="338" y="45"/>
                          <a:pt x="338" y="45"/>
                        </a:cubicBezTo>
                        <a:moveTo>
                          <a:pt x="309" y="122"/>
                        </a:moveTo>
                        <a:cubicBezTo>
                          <a:pt x="311" y="117"/>
                          <a:pt x="311" y="117"/>
                          <a:pt x="311" y="117"/>
                        </a:cubicBezTo>
                        <a:moveTo>
                          <a:pt x="400" y="49"/>
                        </a:moveTo>
                        <a:cubicBezTo>
                          <a:pt x="403" y="44"/>
                          <a:pt x="403" y="44"/>
                          <a:pt x="403" y="44"/>
                        </a:cubicBezTo>
                        <a:moveTo>
                          <a:pt x="42" y="58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moveTo>
                          <a:pt x="675" y="66"/>
                        </a:moveTo>
                        <a:cubicBezTo>
                          <a:pt x="672" y="72"/>
                          <a:pt x="672" y="72"/>
                          <a:pt x="672" y="72"/>
                        </a:cubicBezTo>
                        <a:moveTo>
                          <a:pt x="364" y="116"/>
                        </a:moveTo>
                        <a:cubicBezTo>
                          <a:pt x="362" y="122"/>
                          <a:pt x="362" y="122"/>
                          <a:pt x="362" y="122"/>
                        </a:cubicBezTo>
                        <a:moveTo>
                          <a:pt x="31" y="105"/>
                        </a:moveTo>
                        <a:cubicBezTo>
                          <a:pt x="30" y="110"/>
                          <a:pt x="30" y="110"/>
                          <a:pt x="30" y="110"/>
                        </a:cubicBezTo>
                        <a:moveTo>
                          <a:pt x="683" y="41"/>
                        </a:moveTo>
                        <a:cubicBezTo>
                          <a:pt x="696" y="41"/>
                          <a:pt x="696" y="41"/>
                          <a:pt x="696" y="41"/>
                        </a:cubicBezTo>
                        <a:moveTo>
                          <a:pt x="381" y="651"/>
                        </a:moveTo>
                        <a:cubicBezTo>
                          <a:pt x="378" y="632"/>
                          <a:pt x="373" y="615"/>
                          <a:pt x="364" y="607"/>
                        </a:cubicBezTo>
                        <a:cubicBezTo>
                          <a:pt x="334" y="529"/>
                          <a:pt x="334" y="529"/>
                          <a:pt x="334" y="529"/>
                        </a:cubicBezTo>
                        <a:moveTo>
                          <a:pt x="768" y="618"/>
                        </a:moveTo>
                        <a:cubicBezTo>
                          <a:pt x="779" y="623"/>
                          <a:pt x="785" y="630"/>
                          <a:pt x="788" y="649"/>
                        </a:cubicBezTo>
                        <a:moveTo>
                          <a:pt x="336" y="601"/>
                        </a:moveTo>
                        <a:cubicBezTo>
                          <a:pt x="338" y="606"/>
                          <a:pt x="338" y="606"/>
                          <a:pt x="338" y="606"/>
                        </a:cubicBezTo>
                        <a:moveTo>
                          <a:pt x="309" y="529"/>
                        </a:moveTo>
                        <a:cubicBezTo>
                          <a:pt x="311" y="535"/>
                          <a:pt x="311" y="535"/>
                          <a:pt x="311" y="535"/>
                        </a:cubicBezTo>
                        <a:moveTo>
                          <a:pt x="400" y="602"/>
                        </a:moveTo>
                        <a:cubicBezTo>
                          <a:pt x="403" y="608"/>
                          <a:pt x="403" y="608"/>
                          <a:pt x="403" y="608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6" name="iṣľiḓé">
                    <a:extLst>
                      <a:ext uri="{FF2B5EF4-FFF2-40B4-BE49-F238E27FC236}">
                        <a16:creationId xmlns:a16="http://schemas.microsoft.com/office/drawing/2014/main" id="{FAFD3A21-02BD-764D-B898-CF3CB397F2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7" name="işlíḓe">
                    <a:extLst>
                      <a:ext uri="{FF2B5EF4-FFF2-40B4-BE49-F238E27FC236}">
                        <a16:creationId xmlns:a16="http://schemas.microsoft.com/office/drawing/2014/main" id="{26436BE2-C8C7-E6BA-0D5F-A03EEA170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8" name="iṧḷiḑè">
                    <a:extLst>
                      <a:ext uri="{FF2B5EF4-FFF2-40B4-BE49-F238E27FC236}">
                        <a16:creationId xmlns:a16="http://schemas.microsoft.com/office/drawing/2014/main" id="{53F33922-002F-DD3A-1F86-D81A6011F1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9" name="ïṥḷiḑé">
                    <a:extLst>
                      <a:ext uri="{FF2B5EF4-FFF2-40B4-BE49-F238E27FC236}">
                        <a16:creationId xmlns:a16="http://schemas.microsoft.com/office/drawing/2014/main" id="{522C874A-4EBE-10A7-69DE-288F3507C1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0" name="ïš1ïde">
                    <a:extLst>
                      <a:ext uri="{FF2B5EF4-FFF2-40B4-BE49-F238E27FC236}">
                        <a16:creationId xmlns:a16="http://schemas.microsoft.com/office/drawing/2014/main" id="{C57DA42E-0E47-5B03-C570-F234B99C3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2333210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0 h 66"/>
                      <a:gd name="T2" fmla="*/ 280 w 305"/>
                      <a:gd name="T3" fmla="*/ 66 h 66"/>
                      <a:gd name="T4" fmla="*/ 0 w 305"/>
                      <a:gd name="T5" fmla="*/ 54 h 66"/>
                      <a:gd name="T6" fmla="*/ 11 w 305"/>
                      <a:gd name="T7" fmla="*/ 7 h 66"/>
                      <a:gd name="T8" fmla="*/ 305 w 305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0"/>
                        </a:moveTo>
                        <a:cubicBezTo>
                          <a:pt x="280" y="66"/>
                          <a:pt x="280" y="66"/>
                          <a:pt x="280" y="66"/>
                        </a:cubicBezTo>
                        <a:cubicBezTo>
                          <a:pt x="184" y="66"/>
                          <a:pt x="75" y="62"/>
                          <a:pt x="0" y="54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305" y="0"/>
                          <a:pt x="305" y="0"/>
                          <a:pt x="305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1" name="íṡļïďé">
                    <a:extLst>
                      <a:ext uri="{FF2B5EF4-FFF2-40B4-BE49-F238E27FC236}">
                        <a16:creationId xmlns:a16="http://schemas.microsoft.com/office/drawing/2014/main" id="{6F662CE5-EF05-4FA8-F46F-FB8CA312B9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2293043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74 h 75"/>
                      <a:gd name="T2" fmla="*/ 311 w 319"/>
                      <a:gd name="T3" fmla="*/ 25 h 75"/>
                      <a:gd name="T4" fmla="*/ 319 w 319"/>
                      <a:gd name="T5" fmla="*/ 0 h 75"/>
                      <a:gd name="T6" fmla="*/ 44 w 319"/>
                      <a:gd name="T7" fmla="*/ 8 h 75"/>
                      <a:gd name="T8" fmla="*/ 36 w 319"/>
                      <a:gd name="T9" fmla="*/ 8 h 75"/>
                      <a:gd name="T10" fmla="*/ 0 w 319"/>
                      <a:gd name="T11" fmla="*/ 75 h 75"/>
                      <a:gd name="T12" fmla="*/ 38 w 319"/>
                      <a:gd name="T13" fmla="*/ 74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74"/>
                        </a:moveTo>
                        <a:cubicBezTo>
                          <a:pt x="124" y="72"/>
                          <a:pt x="218" y="55"/>
                          <a:pt x="311" y="25"/>
                        </a:cubicBezTo>
                        <a:cubicBezTo>
                          <a:pt x="319" y="0"/>
                          <a:pt x="319" y="0"/>
                          <a:pt x="319" y="0"/>
                        </a:cubicBezTo>
                        <a:cubicBezTo>
                          <a:pt x="242" y="2"/>
                          <a:pt x="178" y="4"/>
                          <a:pt x="44" y="8"/>
                        </a:cubicBezTo>
                        <a:cubicBezTo>
                          <a:pt x="36" y="8"/>
                          <a:pt x="36" y="8"/>
                          <a:pt x="36" y="8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0" y="75"/>
                          <a:pt x="26" y="74"/>
                          <a:pt x="38" y="7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2" name="îṩ1îďe">
                    <a:extLst>
                      <a:ext uri="{FF2B5EF4-FFF2-40B4-BE49-F238E27FC236}">
                        <a16:creationId xmlns:a16="http://schemas.microsoft.com/office/drawing/2014/main" id="{30CCAE99-C6E4-6A26-4E46-71B37ECCD8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4266218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66 h 66"/>
                      <a:gd name="T2" fmla="*/ 280 w 305"/>
                      <a:gd name="T3" fmla="*/ 0 h 66"/>
                      <a:gd name="T4" fmla="*/ 0 w 305"/>
                      <a:gd name="T5" fmla="*/ 12 h 66"/>
                      <a:gd name="T6" fmla="*/ 11 w 305"/>
                      <a:gd name="T7" fmla="*/ 59 h 66"/>
                      <a:gd name="T8" fmla="*/ 305 w 305"/>
                      <a:gd name="T9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66"/>
                        </a:moveTo>
                        <a:cubicBezTo>
                          <a:pt x="280" y="0"/>
                          <a:pt x="280" y="0"/>
                          <a:pt x="280" y="0"/>
                        </a:cubicBezTo>
                        <a:cubicBezTo>
                          <a:pt x="184" y="0"/>
                          <a:pt x="75" y="3"/>
                          <a:pt x="0" y="12"/>
                        </a:cubicBezTo>
                        <a:cubicBezTo>
                          <a:pt x="11" y="59"/>
                          <a:pt x="11" y="59"/>
                          <a:pt x="11" y="59"/>
                        </a:cubicBezTo>
                        <a:cubicBezTo>
                          <a:pt x="305" y="66"/>
                          <a:pt x="305" y="66"/>
                          <a:pt x="305" y="6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3" name="íṥḷîdé">
                    <a:extLst>
                      <a:ext uri="{FF2B5EF4-FFF2-40B4-BE49-F238E27FC236}">
                        <a16:creationId xmlns:a16="http://schemas.microsoft.com/office/drawing/2014/main" id="{69B1EC20-C984-9FED-BEA1-CB6EC763A0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4266218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1 h 75"/>
                      <a:gd name="T2" fmla="*/ 311 w 319"/>
                      <a:gd name="T3" fmla="*/ 51 h 75"/>
                      <a:gd name="T4" fmla="*/ 319 w 319"/>
                      <a:gd name="T5" fmla="*/ 75 h 75"/>
                      <a:gd name="T6" fmla="*/ 44 w 319"/>
                      <a:gd name="T7" fmla="*/ 68 h 75"/>
                      <a:gd name="T8" fmla="*/ 36 w 319"/>
                      <a:gd name="T9" fmla="*/ 67 h 75"/>
                      <a:gd name="T10" fmla="*/ 0 w 319"/>
                      <a:gd name="T11" fmla="*/ 0 h 75"/>
                      <a:gd name="T12" fmla="*/ 38 w 319"/>
                      <a:gd name="T13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1"/>
                        </a:moveTo>
                        <a:cubicBezTo>
                          <a:pt x="124" y="3"/>
                          <a:pt x="218" y="21"/>
                          <a:pt x="311" y="51"/>
                        </a:cubicBezTo>
                        <a:cubicBezTo>
                          <a:pt x="319" y="75"/>
                          <a:pt x="319" y="75"/>
                          <a:pt x="319" y="75"/>
                        </a:cubicBezTo>
                        <a:cubicBezTo>
                          <a:pt x="242" y="73"/>
                          <a:pt x="178" y="71"/>
                          <a:pt x="44" y="68"/>
                        </a:cubicBezTo>
                        <a:cubicBezTo>
                          <a:pt x="36" y="67"/>
                          <a:pt x="36" y="67"/>
                          <a:pt x="36" y="6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26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4" name="iṣlíḓè">
                    <a:extLst>
                      <a:ext uri="{FF2B5EF4-FFF2-40B4-BE49-F238E27FC236}">
                        <a16:creationId xmlns:a16="http://schemas.microsoft.com/office/drawing/2014/main" id="{3FFB578D-18B0-2499-78E6-4AD453DF5B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4246135"/>
                    <a:ext cx="2703702" cy="256061"/>
                  </a:xfrm>
                  <a:custGeom>
                    <a:avLst/>
                    <a:gdLst>
                      <a:gd name="T0" fmla="*/ 67 w 1077"/>
                      <a:gd name="T1" fmla="*/ 102 h 102"/>
                      <a:gd name="T2" fmla="*/ 0 w 1077"/>
                      <a:gd name="T3" fmla="*/ 100 h 102"/>
                      <a:gd name="T4" fmla="*/ 1077 w 1077"/>
                      <a:gd name="T5" fmla="*/ 89 h 102"/>
                      <a:gd name="T6" fmla="*/ 1072 w 1077"/>
                      <a:gd name="T7" fmla="*/ 78 h 102"/>
                      <a:gd name="T8" fmla="*/ 581 w 1077"/>
                      <a:gd name="T9" fmla="*/ 8 h 102"/>
                      <a:gd name="T10" fmla="*/ 578 w 1077"/>
                      <a:gd name="T11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77" h="102">
                        <a:moveTo>
                          <a:pt x="67" y="102"/>
                        </a:moveTo>
                        <a:lnTo>
                          <a:pt x="0" y="100"/>
                        </a:lnTo>
                        <a:moveTo>
                          <a:pt x="1077" y="89"/>
                        </a:moveTo>
                        <a:lnTo>
                          <a:pt x="1072" y="78"/>
                        </a:lnTo>
                        <a:moveTo>
                          <a:pt x="581" y="8"/>
                        </a:moveTo>
                        <a:lnTo>
                          <a:pt x="578" y="0"/>
                        </a:ln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5" name="i$1ïḋê">
                    <a:extLst>
                      <a:ext uri="{FF2B5EF4-FFF2-40B4-BE49-F238E27FC236}">
                        <a16:creationId xmlns:a16="http://schemas.microsoft.com/office/drawing/2014/main" id="{8EDCA0D5-7908-6271-4668-F46EA2C8DF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409" y="2385927"/>
                    <a:ext cx="70291" cy="125520"/>
                  </a:xfrm>
                  <a:custGeom>
                    <a:avLst/>
                    <a:gdLst>
                      <a:gd name="T0" fmla="*/ 10 w 18"/>
                      <a:gd name="T1" fmla="*/ 32 h 32"/>
                      <a:gd name="T2" fmla="*/ 18 w 18"/>
                      <a:gd name="T3" fmla="*/ 0 h 32"/>
                      <a:gd name="T4" fmla="*/ 17 w 18"/>
                      <a:gd name="T5" fmla="*/ 0 h 32"/>
                      <a:gd name="T6" fmla="*/ 7 w 18"/>
                      <a:gd name="T7" fmla="*/ 1 h 32"/>
                      <a:gd name="T8" fmla="*/ 0 w 18"/>
                      <a:gd name="T9" fmla="*/ 29 h 32"/>
                      <a:gd name="T10" fmla="*/ 10 w 18"/>
                      <a:gd name="T11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32">
                        <a:moveTo>
                          <a:pt x="10" y="32"/>
                        </a:move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0"/>
                          <a:pt x="11" y="0"/>
                          <a:pt x="7" y="1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4" y="30"/>
                          <a:pt x="8" y="31"/>
                          <a:pt x="10" y="32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6" name="îṡḻidè">
                    <a:extLst>
                      <a:ext uri="{FF2B5EF4-FFF2-40B4-BE49-F238E27FC236}">
                        <a16:creationId xmlns:a16="http://schemas.microsoft.com/office/drawing/2014/main" id="{AF61B2CB-E5C1-EBCE-C435-5AA0F8C0636E}"/>
                      </a:ext>
                    </a:extLst>
                  </p:cNvPr>
                  <p:cNvSpPr/>
                  <p:nvPr/>
                </p:nvSpPr>
                <p:spPr bwMode="auto">
                  <a:xfrm flipH="1" flipV="1">
                    <a:off x="4097721" y="4288811"/>
                    <a:ext cx="5021" cy="25104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7" name="îśḻiḑe">
                    <a:extLst>
                      <a:ext uri="{FF2B5EF4-FFF2-40B4-BE49-F238E27FC236}">
                        <a16:creationId xmlns:a16="http://schemas.microsoft.com/office/drawing/2014/main" id="{D1795DF9-8256-5692-0798-27C999321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2217731"/>
                    <a:ext cx="258572" cy="183260"/>
                  </a:xfrm>
                  <a:custGeom>
                    <a:avLst/>
                    <a:gdLst>
                      <a:gd name="T0" fmla="*/ 10 w 65"/>
                      <a:gd name="T1" fmla="*/ 15 h 46"/>
                      <a:gd name="T2" fmla="*/ 10 w 65"/>
                      <a:gd name="T3" fmla="*/ 25 h 46"/>
                      <a:gd name="T4" fmla="*/ 1 w 65"/>
                      <a:gd name="T5" fmla="*/ 31 h 46"/>
                      <a:gd name="T6" fmla="*/ 0 w 65"/>
                      <a:gd name="T7" fmla="*/ 46 h 46"/>
                      <a:gd name="T8" fmla="*/ 18 w 65"/>
                      <a:gd name="T9" fmla="*/ 40 h 46"/>
                      <a:gd name="T10" fmla="*/ 65 w 65"/>
                      <a:gd name="T11" fmla="*/ 20 h 46"/>
                      <a:gd name="T12" fmla="*/ 37 w 65"/>
                      <a:gd name="T13" fmla="*/ 0 h 46"/>
                      <a:gd name="T14" fmla="*/ 10 w 65"/>
                      <a:gd name="T15" fmla="*/ 15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6">
                        <a:moveTo>
                          <a:pt x="10" y="15"/>
                        </a:moveTo>
                        <a:cubicBezTo>
                          <a:pt x="10" y="15"/>
                          <a:pt x="12" y="23"/>
                          <a:pt x="10" y="25"/>
                        </a:cubicBezTo>
                        <a:cubicBezTo>
                          <a:pt x="7" y="28"/>
                          <a:pt x="1" y="31"/>
                          <a:pt x="1" y="31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46"/>
                          <a:pt x="12" y="42"/>
                          <a:pt x="18" y="40"/>
                        </a:cubicBezTo>
                        <a:cubicBezTo>
                          <a:pt x="32" y="34"/>
                          <a:pt x="50" y="27"/>
                          <a:pt x="65" y="20"/>
                        </a:cubicBezTo>
                        <a:cubicBezTo>
                          <a:pt x="56" y="12"/>
                          <a:pt x="37" y="0"/>
                          <a:pt x="37" y="0"/>
                        </a:cubicBezTo>
                        <a:cubicBezTo>
                          <a:pt x="37" y="8"/>
                          <a:pt x="23" y="17"/>
                          <a:pt x="10" y="1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8" name="íśļîḑe">
                    <a:extLst>
                      <a:ext uri="{FF2B5EF4-FFF2-40B4-BE49-F238E27FC236}">
                        <a16:creationId xmlns:a16="http://schemas.microsoft.com/office/drawing/2014/main" id="{BF454E82-4E52-1E66-0F05-6385265EFF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2001837"/>
                    <a:ext cx="271123" cy="283676"/>
                  </a:xfrm>
                  <a:custGeom>
                    <a:avLst/>
                    <a:gdLst>
                      <a:gd name="T0" fmla="*/ 38 w 68"/>
                      <a:gd name="T1" fmla="*/ 69 h 71"/>
                      <a:gd name="T2" fmla="*/ 65 w 68"/>
                      <a:gd name="T3" fmla="*/ 54 h 71"/>
                      <a:gd name="T4" fmla="*/ 10 w 68"/>
                      <a:gd name="T5" fmla="*/ 0 h 71"/>
                      <a:gd name="T6" fmla="*/ 3 w 68"/>
                      <a:gd name="T7" fmla="*/ 11 h 71"/>
                      <a:gd name="T8" fmla="*/ 38 w 68"/>
                      <a:gd name="T9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1">
                        <a:moveTo>
                          <a:pt x="38" y="69"/>
                        </a:moveTo>
                        <a:cubicBezTo>
                          <a:pt x="51" y="71"/>
                          <a:pt x="65" y="62"/>
                          <a:pt x="65" y="54"/>
                        </a:cubicBezTo>
                        <a:cubicBezTo>
                          <a:pt x="68" y="35"/>
                          <a:pt x="50" y="0"/>
                          <a:pt x="10" y="0"/>
                        </a:cubicBezTo>
                        <a:cubicBezTo>
                          <a:pt x="2" y="0"/>
                          <a:pt x="0" y="6"/>
                          <a:pt x="3" y="11"/>
                        </a:cubicBezTo>
                        <a:cubicBezTo>
                          <a:pt x="7" y="16"/>
                          <a:pt x="38" y="69"/>
                          <a:pt x="38" y="69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9" name="ïṡḷíḓè">
                    <a:extLst>
                      <a:ext uri="{FF2B5EF4-FFF2-40B4-BE49-F238E27FC236}">
                        <a16:creationId xmlns:a16="http://schemas.microsoft.com/office/drawing/2014/main" id="{9BA68876-E6B3-3A3E-0E9A-88CE48A21D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4577508"/>
                    <a:ext cx="271123" cy="278655"/>
                  </a:xfrm>
                  <a:custGeom>
                    <a:avLst/>
                    <a:gdLst>
                      <a:gd name="T0" fmla="*/ 38 w 68"/>
                      <a:gd name="T1" fmla="*/ 1 h 70"/>
                      <a:gd name="T2" fmla="*/ 65 w 68"/>
                      <a:gd name="T3" fmla="*/ 16 h 70"/>
                      <a:gd name="T4" fmla="*/ 10 w 68"/>
                      <a:gd name="T5" fmla="*/ 70 h 70"/>
                      <a:gd name="T6" fmla="*/ 3 w 68"/>
                      <a:gd name="T7" fmla="*/ 59 h 70"/>
                      <a:gd name="T8" fmla="*/ 38 w 68"/>
                      <a:gd name="T9" fmla="*/ 1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0">
                        <a:moveTo>
                          <a:pt x="38" y="1"/>
                        </a:moveTo>
                        <a:cubicBezTo>
                          <a:pt x="51" y="0"/>
                          <a:pt x="65" y="8"/>
                          <a:pt x="65" y="16"/>
                        </a:cubicBezTo>
                        <a:cubicBezTo>
                          <a:pt x="68" y="35"/>
                          <a:pt x="50" y="70"/>
                          <a:pt x="10" y="70"/>
                        </a:cubicBezTo>
                        <a:cubicBezTo>
                          <a:pt x="2" y="70"/>
                          <a:pt x="0" y="64"/>
                          <a:pt x="3" y="59"/>
                        </a:cubicBezTo>
                        <a:cubicBezTo>
                          <a:pt x="7" y="54"/>
                          <a:pt x="38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0" name="ïşļiḑê">
                    <a:extLst>
                      <a:ext uri="{FF2B5EF4-FFF2-40B4-BE49-F238E27FC236}">
                        <a16:creationId xmlns:a16="http://schemas.microsoft.com/office/drawing/2014/main" id="{58E283A3-9F73-4628-0C3B-FB6ADF564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4462029"/>
                    <a:ext cx="258572" cy="180749"/>
                  </a:xfrm>
                  <a:custGeom>
                    <a:avLst/>
                    <a:gdLst>
                      <a:gd name="T0" fmla="*/ 10 w 65"/>
                      <a:gd name="T1" fmla="*/ 30 h 45"/>
                      <a:gd name="T2" fmla="*/ 10 w 65"/>
                      <a:gd name="T3" fmla="*/ 20 h 45"/>
                      <a:gd name="T4" fmla="*/ 1 w 65"/>
                      <a:gd name="T5" fmla="*/ 15 h 45"/>
                      <a:gd name="T6" fmla="*/ 0 w 65"/>
                      <a:gd name="T7" fmla="*/ 0 h 45"/>
                      <a:gd name="T8" fmla="*/ 18 w 65"/>
                      <a:gd name="T9" fmla="*/ 6 h 45"/>
                      <a:gd name="T10" fmla="*/ 65 w 65"/>
                      <a:gd name="T11" fmla="*/ 25 h 45"/>
                      <a:gd name="T12" fmla="*/ 37 w 65"/>
                      <a:gd name="T13" fmla="*/ 45 h 45"/>
                      <a:gd name="T14" fmla="*/ 10 w 65"/>
                      <a:gd name="T15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5">
                        <a:moveTo>
                          <a:pt x="10" y="30"/>
                        </a:moveTo>
                        <a:cubicBezTo>
                          <a:pt x="10" y="30"/>
                          <a:pt x="12" y="23"/>
                          <a:pt x="10" y="20"/>
                        </a:cubicBezTo>
                        <a:cubicBezTo>
                          <a:pt x="7" y="18"/>
                          <a:pt x="1" y="15"/>
                          <a:pt x="1" y="1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2" y="4"/>
                          <a:pt x="18" y="6"/>
                        </a:cubicBezTo>
                        <a:cubicBezTo>
                          <a:pt x="32" y="11"/>
                          <a:pt x="50" y="18"/>
                          <a:pt x="65" y="25"/>
                        </a:cubicBezTo>
                        <a:cubicBezTo>
                          <a:pt x="56" y="34"/>
                          <a:pt x="37" y="45"/>
                          <a:pt x="37" y="45"/>
                        </a:cubicBezTo>
                        <a:cubicBezTo>
                          <a:pt x="37" y="37"/>
                          <a:pt x="23" y="29"/>
                          <a:pt x="10" y="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1" name="îṣlidé">
                    <a:extLst>
                      <a:ext uri="{FF2B5EF4-FFF2-40B4-BE49-F238E27FC236}">
                        <a16:creationId xmlns:a16="http://schemas.microsoft.com/office/drawing/2014/main" id="{3FDA8D1C-DDFB-5490-22E9-4B925621A2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1047" y="4564955"/>
                    <a:ext cx="52719" cy="5021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2" name="í$ľíďê">
                    <a:extLst>
                      <a:ext uri="{FF2B5EF4-FFF2-40B4-BE49-F238E27FC236}">
                        <a16:creationId xmlns:a16="http://schemas.microsoft.com/office/drawing/2014/main" id="{F3EAEBED-37A0-5C1E-1DD5-AD40BFF10B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385927"/>
                    <a:ext cx="135562" cy="2091164"/>
                  </a:xfrm>
                  <a:custGeom>
                    <a:avLst/>
                    <a:gdLst>
                      <a:gd name="T0" fmla="*/ 22 w 34"/>
                      <a:gd name="T1" fmla="*/ 32 h 524"/>
                      <a:gd name="T2" fmla="*/ 27 w 34"/>
                      <a:gd name="T3" fmla="*/ 29 h 524"/>
                      <a:gd name="T4" fmla="*/ 33 w 34"/>
                      <a:gd name="T5" fmla="*/ 3 h 524"/>
                      <a:gd name="T6" fmla="*/ 29 w 34"/>
                      <a:gd name="T7" fmla="*/ 0 h 524"/>
                      <a:gd name="T8" fmla="*/ 21 w 34"/>
                      <a:gd name="T9" fmla="*/ 32 h 524"/>
                      <a:gd name="T10" fmla="*/ 22 w 34"/>
                      <a:gd name="T11" fmla="*/ 32 h 524"/>
                      <a:gd name="T12" fmla="*/ 0 w 34"/>
                      <a:gd name="T13" fmla="*/ 20 h 524"/>
                      <a:gd name="T14" fmla="*/ 4 w 34"/>
                      <a:gd name="T15" fmla="*/ 26 h 524"/>
                      <a:gd name="T16" fmla="*/ 11 w 34"/>
                      <a:gd name="T17" fmla="*/ 29 h 524"/>
                      <a:gd name="T18" fmla="*/ 18 w 34"/>
                      <a:gd name="T19" fmla="*/ 1 h 524"/>
                      <a:gd name="T20" fmla="*/ 10 w 34"/>
                      <a:gd name="T21" fmla="*/ 3 h 524"/>
                      <a:gd name="T22" fmla="*/ 4 w 34"/>
                      <a:gd name="T23" fmla="*/ 8 h 524"/>
                      <a:gd name="T24" fmla="*/ 0 w 34"/>
                      <a:gd name="T25" fmla="*/ 20 h 524"/>
                      <a:gd name="T26" fmla="*/ 22 w 34"/>
                      <a:gd name="T27" fmla="*/ 491 h 524"/>
                      <a:gd name="T28" fmla="*/ 27 w 34"/>
                      <a:gd name="T29" fmla="*/ 494 h 524"/>
                      <a:gd name="T30" fmla="*/ 33 w 34"/>
                      <a:gd name="T31" fmla="*/ 521 h 524"/>
                      <a:gd name="T32" fmla="*/ 29 w 34"/>
                      <a:gd name="T33" fmla="*/ 524 h 524"/>
                      <a:gd name="T34" fmla="*/ 21 w 34"/>
                      <a:gd name="T35" fmla="*/ 492 h 524"/>
                      <a:gd name="T36" fmla="*/ 22 w 34"/>
                      <a:gd name="T37" fmla="*/ 491 h 524"/>
                      <a:gd name="T38" fmla="*/ 21 w 34"/>
                      <a:gd name="T39" fmla="*/ 492 h 524"/>
                      <a:gd name="T40" fmla="*/ 29 w 34"/>
                      <a:gd name="T41" fmla="*/ 524 h 524"/>
                      <a:gd name="T42" fmla="*/ 28 w 34"/>
                      <a:gd name="T43" fmla="*/ 524 h 524"/>
                      <a:gd name="T44" fmla="*/ 18 w 34"/>
                      <a:gd name="T45" fmla="*/ 522 h 524"/>
                      <a:gd name="T46" fmla="*/ 11 w 34"/>
                      <a:gd name="T47" fmla="*/ 494 h 524"/>
                      <a:gd name="T48" fmla="*/ 21 w 34"/>
                      <a:gd name="T49" fmla="*/ 492 h 524"/>
                      <a:gd name="T50" fmla="*/ 0 w 34"/>
                      <a:gd name="T51" fmla="*/ 503 h 524"/>
                      <a:gd name="T52" fmla="*/ 4 w 34"/>
                      <a:gd name="T53" fmla="*/ 497 h 524"/>
                      <a:gd name="T54" fmla="*/ 11 w 34"/>
                      <a:gd name="T55" fmla="*/ 494 h 524"/>
                      <a:gd name="T56" fmla="*/ 18 w 34"/>
                      <a:gd name="T57" fmla="*/ 522 h 524"/>
                      <a:gd name="T58" fmla="*/ 10 w 34"/>
                      <a:gd name="T59" fmla="*/ 520 h 524"/>
                      <a:gd name="T60" fmla="*/ 4 w 34"/>
                      <a:gd name="T61" fmla="*/ 515 h 524"/>
                      <a:gd name="T62" fmla="*/ 0 w 34"/>
                      <a:gd name="T63" fmla="*/ 503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524">
                        <a:moveTo>
                          <a:pt x="22" y="32"/>
                        </a:moveTo>
                        <a:cubicBezTo>
                          <a:pt x="24" y="32"/>
                          <a:pt x="27" y="31"/>
                          <a:pt x="27" y="29"/>
                        </a:cubicBezTo>
                        <a:cubicBezTo>
                          <a:pt x="28" y="28"/>
                          <a:pt x="33" y="4"/>
                          <a:pt x="33" y="3"/>
                        </a:cubicBezTo>
                        <a:cubicBezTo>
                          <a:pt x="34" y="0"/>
                          <a:pt x="31" y="0"/>
                          <a:pt x="29" y="0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21" y="32"/>
                          <a:pt x="22" y="32"/>
                          <a:pt x="22" y="32"/>
                        </a:cubicBezTo>
                        <a:close/>
                        <a:moveTo>
                          <a:pt x="0" y="20"/>
                        </a:moveTo>
                        <a:cubicBezTo>
                          <a:pt x="1" y="23"/>
                          <a:pt x="1" y="24"/>
                          <a:pt x="4" y="26"/>
                        </a:cubicBezTo>
                        <a:cubicBezTo>
                          <a:pt x="6" y="27"/>
                          <a:pt x="8" y="28"/>
                          <a:pt x="11" y="29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5" y="2"/>
                          <a:pt x="12" y="3"/>
                          <a:pt x="10" y="3"/>
                        </a:cubicBezTo>
                        <a:cubicBezTo>
                          <a:pt x="7" y="4"/>
                          <a:pt x="5" y="5"/>
                          <a:pt x="4" y="8"/>
                        </a:cubicBezTo>
                        <a:cubicBezTo>
                          <a:pt x="2" y="11"/>
                          <a:pt x="0" y="18"/>
                          <a:pt x="0" y="20"/>
                        </a:cubicBezTo>
                        <a:close/>
                        <a:moveTo>
                          <a:pt x="22" y="491"/>
                        </a:moveTo>
                        <a:cubicBezTo>
                          <a:pt x="24" y="491"/>
                          <a:pt x="27" y="492"/>
                          <a:pt x="27" y="494"/>
                        </a:cubicBezTo>
                        <a:cubicBezTo>
                          <a:pt x="28" y="495"/>
                          <a:pt x="33" y="519"/>
                          <a:pt x="33" y="521"/>
                        </a:cubicBezTo>
                        <a:cubicBezTo>
                          <a:pt x="34" y="523"/>
                          <a:pt x="31" y="524"/>
                          <a:pt x="29" y="524"/>
                        </a:cubicBezTo>
                        <a:cubicBezTo>
                          <a:pt x="21" y="492"/>
                          <a:pt x="21" y="492"/>
                          <a:pt x="21" y="492"/>
                        </a:cubicBezTo>
                        <a:cubicBezTo>
                          <a:pt x="21" y="492"/>
                          <a:pt x="22" y="491"/>
                          <a:pt x="22" y="491"/>
                        </a:cubicBezTo>
                        <a:close/>
                        <a:moveTo>
                          <a:pt x="21" y="492"/>
                        </a:moveTo>
                        <a:cubicBezTo>
                          <a:pt x="29" y="524"/>
                          <a:pt x="29" y="524"/>
                          <a:pt x="29" y="524"/>
                        </a:cubicBezTo>
                        <a:cubicBezTo>
                          <a:pt x="29" y="524"/>
                          <a:pt x="28" y="524"/>
                          <a:pt x="28" y="524"/>
                        </a:cubicBezTo>
                        <a:cubicBezTo>
                          <a:pt x="26" y="524"/>
                          <a:pt x="22" y="523"/>
                          <a:pt x="18" y="522"/>
                        </a:cubicBezTo>
                        <a:cubicBezTo>
                          <a:pt x="11" y="494"/>
                          <a:pt x="11" y="494"/>
                          <a:pt x="11" y="494"/>
                        </a:cubicBezTo>
                        <a:cubicBezTo>
                          <a:pt x="15" y="493"/>
                          <a:pt x="19" y="492"/>
                          <a:pt x="21" y="492"/>
                        </a:cubicBezTo>
                        <a:close/>
                        <a:moveTo>
                          <a:pt x="0" y="503"/>
                        </a:moveTo>
                        <a:cubicBezTo>
                          <a:pt x="1" y="500"/>
                          <a:pt x="1" y="499"/>
                          <a:pt x="4" y="497"/>
                        </a:cubicBezTo>
                        <a:cubicBezTo>
                          <a:pt x="6" y="496"/>
                          <a:pt x="8" y="495"/>
                          <a:pt x="11" y="494"/>
                        </a:cubicBezTo>
                        <a:cubicBezTo>
                          <a:pt x="18" y="522"/>
                          <a:pt x="18" y="522"/>
                          <a:pt x="18" y="522"/>
                        </a:cubicBezTo>
                        <a:cubicBezTo>
                          <a:pt x="15" y="521"/>
                          <a:pt x="12" y="521"/>
                          <a:pt x="10" y="520"/>
                        </a:cubicBezTo>
                        <a:cubicBezTo>
                          <a:pt x="7" y="519"/>
                          <a:pt x="5" y="518"/>
                          <a:pt x="4" y="515"/>
                        </a:cubicBezTo>
                        <a:cubicBezTo>
                          <a:pt x="2" y="513"/>
                          <a:pt x="0" y="505"/>
                          <a:pt x="0" y="50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3" name="ïš1idè">
                    <a:extLst>
                      <a:ext uri="{FF2B5EF4-FFF2-40B4-BE49-F238E27FC236}">
                        <a16:creationId xmlns:a16="http://schemas.microsoft.com/office/drawing/2014/main" id="{56131392-50A9-C054-AC0B-E03A05089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74253" y="2180075"/>
                    <a:ext cx="185770" cy="2497849"/>
                  </a:xfrm>
                  <a:custGeom>
                    <a:avLst/>
                    <a:gdLst>
                      <a:gd name="T0" fmla="*/ 46 w 46"/>
                      <a:gd name="T1" fmla="*/ 1 h 625"/>
                      <a:gd name="T2" fmla="*/ 39 w 46"/>
                      <a:gd name="T3" fmla="*/ 4 h 625"/>
                      <a:gd name="T4" fmla="*/ 7 w 46"/>
                      <a:gd name="T5" fmla="*/ 4 h 625"/>
                      <a:gd name="T6" fmla="*/ 0 w 46"/>
                      <a:gd name="T7" fmla="*/ 0 h 625"/>
                      <a:gd name="T8" fmla="*/ 46 w 46"/>
                      <a:gd name="T9" fmla="*/ 625 h 625"/>
                      <a:gd name="T10" fmla="*/ 39 w 46"/>
                      <a:gd name="T11" fmla="*/ 622 h 625"/>
                      <a:gd name="T12" fmla="*/ 7 w 46"/>
                      <a:gd name="T13" fmla="*/ 622 h 625"/>
                      <a:gd name="T14" fmla="*/ 0 w 46"/>
                      <a:gd name="T15" fmla="*/ 625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6" h="625">
                        <a:moveTo>
                          <a:pt x="46" y="1"/>
                        </a:moveTo>
                        <a:cubicBezTo>
                          <a:pt x="46" y="3"/>
                          <a:pt x="42" y="4"/>
                          <a:pt x="39" y="4"/>
                        </a:cubicBezTo>
                        <a:cubicBezTo>
                          <a:pt x="36" y="4"/>
                          <a:pt x="9" y="4"/>
                          <a:pt x="7" y="4"/>
                        </a:cubicBezTo>
                        <a:cubicBezTo>
                          <a:pt x="4" y="4"/>
                          <a:pt x="0" y="3"/>
                          <a:pt x="0" y="0"/>
                        </a:cubicBezTo>
                        <a:moveTo>
                          <a:pt x="46" y="625"/>
                        </a:moveTo>
                        <a:cubicBezTo>
                          <a:pt x="46" y="622"/>
                          <a:pt x="42" y="621"/>
                          <a:pt x="39" y="622"/>
                        </a:cubicBezTo>
                        <a:cubicBezTo>
                          <a:pt x="36" y="621"/>
                          <a:pt x="9" y="621"/>
                          <a:pt x="7" y="622"/>
                        </a:cubicBezTo>
                        <a:cubicBezTo>
                          <a:pt x="4" y="621"/>
                          <a:pt x="0" y="622"/>
                          <a:pt x="0" y="625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4" name="ïṥļidê">
                    <a:extLst>
                      <a:ext uri="{FF2B5EF4-FFF2-40B4-BE49-F238E27FC236}">
                        <a16:creationId xmlns:a16="http://schemas.microsoft.com/office/drawing/2014/main" id="{F3150D74-6478-50CA-E9EB-3B81F37646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5" name="i$ḷíḋe">
                    <a:extLst>
                      <a:ext uri="{FF2B5EF4-FFF2-40B4-BE49-F238E27FC236}">
                        <a16:creationId xmlns:a16="http://schemas.microsoft.com/office/drawing/2014/main" id="{5DCC642A-F5ED-9C6D-57BE-3E4FE70BEA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6" name="îṥḷiḑê">
                    <a:extLst>
                      <a:ext uri="{FF2B5EF4-FFF2-40B4-BE49-F238E27FC236}">
                        <a16:creationId xmlns:a16="http://schemas.microsoft.com/office/drawing/2014/main" id="{A36D4C8B-1EC1-09FD-9718-B7F819589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7" name="ïs1iḍè">
                    <a:extLst>
                      <a:ext uri="{FF2B5EF4-FFF2-40B4-BE49-F238E27FC236}">
                        <a16:creationId xmlns:a16="http://schemas.microsoft.com/office/drawing/2014/main" id="{5775AD8F-8E86-CD23-A892-0568AEAA21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8" name="îṡľïḍê">
                    <a:extLst>
                      <a:ext uri="{FF2B5EF4-FFF2-40B4-BE49-F238E27FC236}">
                        <a16:creationId xmlns:a16="http://schemas.microsoft.com/office/drawing/2014/main" id="{F556B798-026A-94D1-7B9C-47D755D4E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52461"/>
                    <a:ext cx="529695" cy="2553078"/>
                  </a:xfrm>
                  <a:custGeom>
                    <a:avLst/>
                    <a:gdLst>
                      <a:gd name="T0" fmla="*/ 0 w 132"/>
                      <a:gd name="T1" fmla="*/ 48 h 639"/>
                      <a:gd name="T2" fmla="*/ 69 w 132"/>
                      <a:gd name="T3" fmla="*/ 14 h 639"/>
                      <a:gd name="T4" fmla="*/ 132 w 132"/>
                      <a:gd name="T5" fmla="*/ 0 h 639"/>
                      <a:gd name="T6" fmla="*/ 0 w 132"/>
                      <a:gd name="T7" fmla="*/ 591 h 639"/>
                      <a:gd name="T8" fmla="*/ 69 w 132"/>
                      <a:gd name="T9" fmla="*/ 625 h 639"/>
                      <a:gd name="T10" fmla="*/ 132 w 132"/>
                      <a:gd name="T11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2" h="639">
                        <a:moveTo>
                          <a:pt x="0" y="48"/>
                        </a:moveTo>
                        <a:cubicBezTo>
                          <a:pt x="4" y="32"/>
                          <a:pt x="29" y="20"/>
                          <a:pt x="69" y="14"/>
                        </a:cubicBezTo>
                        <a:cubicBezTo>
                          <a:pt x="109" y="9"/>
                          <a:pt x="118" y="6"/>
                          <a:pt x="132" y="0"/>
                        </a:cubicBezTo>
                        <a:moveTo>
                          <a:pt x="0" y="591"/>
                        </a:moveTo>
                        <a:cubicBezTo>
                          <a:pt x="4" y="607"/>
                          <a:pt x="29" y="620"/>
                          <a:pt x="69" y="625"/>
                        </a:cubicBezTo>
                        <a:cubicBezTo>
                          <a:pt x="109" y="630"/>
                          <a:pt x="118" y="634"/>
                          <a:pt x="132" y="6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9" name="íṧḻiḋe">
                    <a:extLst>
                      <a:ext uri="{FF2B5EF4-FFF2-40B4-BE49-F238E27FC236}">
                        <a16:creationId xmlns:a16="http://schemas.microsoft.com/office/drawing/2014/main" id="{90749D49-5A9F-3FEB-AF71-F954625CC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85098" y="2340740"/>
                    <a:ext cx="2128819" cy="2176518"/>
                  </a:xfrm>
                  <a:custGeom>
                    <a:avLst/>
                    <a:gdLst>
                      <a:gd name="T0" fmla="*/ 532 w 532"/>
                      <a:gd name="T1" fmla="*/ 198 h 545"/>
                      <a:gd name="T2" fmla="*/ 515 w 532"/>
                      <a:gd name="T3" fmla="*/ 204 h 545"/>
                      <a:gd name="T4" fmla="*/ 114 w 532"/>
                      <a:gd name="T5" fmla="*/ 20 h 545"/>
                      <a:gd name="T6" fmla="*/ 0 w 532"/>
                      <a:gd name="T7" fmla="*/ 9 h 545"/>
                      <a:gd name="T8" fmla="*/ 532 w 532"/>
                      <a:gd name="T9" fmla="*/ 347 h 545"/>
                      <a:gd name="T10" fmla="*/ 515 w 532"/>
                      <a:gd name="T11" fmla="*/ 341 h 545"/>
                      <a:gd name="T12" fmla="*/ 114 w 532"/>
                      <a:gd name="T13" fmla="*/ 524 h 545"/>
                      <a:gd name="T14" fmla="*/ 0 w 532"/>
                      <a:gd name="T15" fmla="*/ 536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32" h="545">
                        <a:moveTo>
                          <a:pt x="532" y="198"/>
                        </a:moveTo>
                        <a:cubicBezTo>
                          <a:pt x="530" y="207"/>
                          <a:pt x="525" y="207"/>
                          <a:pt x="515" y="204"/>
                        </a:cubicBezTo>
                        <a:cubicBezTo>
                          <a:pt x="418" y="157"/>
                          <a:pt x="219" y="52"/>
                          <a:pt x="114" y="20"/>
                        </a:cubicBezTo>
                        <a:cubicBezTo>
                          <a:pt x="90" y="13"/>
                          <a:pt x="31" y="0"/>
                          <a:pt x="0" y="9"/>
                        </a:cubicBezTo>
                        <a:moveTo>
                          <a:pt x="532" y="347"/>
                        </a:moveTo>
                        <a:cubicBezTo>
                          <a:pt x="530" y="338"/>
                          <a:pt x="525" y="338"/>
                          <a:pt x="515" y="341"/>
                        </a:cubicBezTo>
                        <a:cubicBezTo>
                          <a:pt x="418" y="388"/>
                          <a:pt x="219" y="493"/>
                          <a:pt x="114" y="524"/>
                        </a:cubicBezTo>
                        <a:cubicBezTo>
                          <a:pt x="90" y="532"/>
                          <a:pt x="31" y="545"/>
                          <a:pt x="0" y="53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</p:grpSp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CE681FDB-FAF9-BCC2-CF40-6A5EFD34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0DDBF7-1ED0-4EAD-A912-6D427C28520A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9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-0905">
            <a:hlinkClick r:id="" action="ppaction://media"/>
            <a:extLst>
              <a:ext uri="{FF2B5EF4-FFF2-40B4-BE49-F238E27FC236}">
                <a16:creationId xmlns:a16="http://schemas.microsoft.com/office/drawing/2014/main" id="{BE05E347-7E25-A9AC-9A19-45CC9B9FE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7019" y="2743306"/>
            <a:ext cx="11757959" cy="252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E13675-4943-8EAB-C3BD-EFE5C9448E8F}"/>
              </a:ext>
            </a:extLst>
          </p:cNvPr>
          <p:cNvSpPr txBox="1"/>
          <p:nvPr/>
        </p:nvSpPr>
        <p:spPr>
          <a:xfrm>
            <a:off x="222691" y="370387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B60B09-7A11-EDF1-522D-3EB57A84B03F}"/>
              </a:ext>
            </a:extLst>
          </p:cNvPr>
          <p:cNvSpPr txBox="1"/>
          <p:nvPr/>
        </p:nvSpPr>
        <p:spPr>
          <a:xfrm>
            <a:off x="2508691" y="370387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71C65A-BFC1-4CD1-1658-1B82A40D011C}"/>
              </a:ext>
            </a:extLst>
          </p:cNvPr>
          <p:cNvSpPr txBox="1"/>
          <p:nvPr/>
        </p:nvSpPr>
        <p:spPr>
          <a:xfrm>
            <a:off x="4705791" y="370387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 RIGHT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97AAA6-1909-3C24-65D0-0655DE8BA32B}"/>
              </a:ext>
            </a:extLst>
          </p:cNvPr>
          <p:cNvSpPr txBox="1"/>
          <p:nvPr/>
        </p:nvSpPr>
        <p:spPr>
          <a:xfrm>
            <a:off x="212900" y="4963877"/>
            <a:ext cx="119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6ECEE-960D-629F-4FB1-EA3C4184497A}"/>
              </a:ext>
            </a:extLst>
          </p:cNvPr>
          <p:cNvSpPr txBox="1"/>
          <p:nvPr/>
        </p:nvSpPr>
        <p:spPr>
          <a:xfrm>
            <a:off x="2498900" y="4963877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D3C0E6-427C-EF87-24E6-B5334E692DFE}"/>
              </a:ext>
            </a:extLst>
          </p:cNvPr>
          <p:cNvSpPr txBox="1"/>
          <p:nvPr/>
        </p:nvSpPr>
        <p:spPr>
          <a:xfrm>
            <a:off x="4696000" y="4963877"/>
            <a:ext cx="13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 RIGHT</a:t>
            </a:r>
          </a:p>
        </p:txBody>
      </p:sp>
      <p:grpSp>
        <p:nvGrpSpPr>
          <p:cNvPr id="36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0C8C7CF-6271-DDEB-5CB6-F384229540D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39750" y="3981552"/>
            <a:ext cx="208457" cy="94673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37" name="ïṡ1îḑe">
              <a:extLst>
                <a:ext uri="{FF2B5EF4-FFF2-40B4-BE49-F238E27FC236}">
                  <a16:creationId xmlns:a16="http://schemas.microsoft.com/office/drawing/2014/main" id="{7C8A59E9-9B4E-8A07-DE78-CB43170E858F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śļíḑè">
              <a:extLst>
                <a:ext uri="{FF2B5EF4-FFF2-40B4-BE49-F238E27FC236}">
                  <a16:creationId xmlns:a16="http://schemas.microsoft.com/office/drawing/2014/main" id="{E4797458-75AE-5D93-F9C5-EB7149BD9866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ḷîḑê">
              <a:extLst>
                <a:ext uri="{FF2B5EF4-FFF2-40B4-BE49-F238E27FC236}">
                  <a16:creationId xmlns:a16="http://schemas.microsoft.com/office/drawing/2014/main" id="{B79C2ED6-D1A9-BB8B-3202-3B6E8AEB6548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1ïḓè">
              <a:extLst>
                <a:ext uri="{FF2B5EF4-FFF2-40B4-BE49-F238E27FC236}">
                  <a16:creationId xmlns:a16="http://schemas.microsoft.com/office/drawing/2014/main" id="{1EF492A6-A697-9877-A76B-707FFF18D584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ľïḑe">
              <a:extLst>
                <a:ext uri="{FF2B5EF4-FFF2-40B4-BE49-F238E27FC236}">
                  <a16:creationId xmlns:a16="http://schemas.microsoft.com/office/drawing/2014/main" id="{9AF4DB48-8879-B6F6-9D31-85FCD1C0D92D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ṥľídè">
              <a:extLst>
                <a:ext uri="{FF2B5EF4-FFF2-40B4-BE49-F238E27FC236}">
                  <a16:creationId xmlns:a16="http://schemas.microsoft.com/office/drawing/2014/main" id="{1CF69D04-8F91-7215-7F34-0D06DD963430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ḻiḍè">
              <a:extLst>
                <a:ext uri="{FF2B5EF4-FFF2-40B4-BE49-F238E27FC236}">
                  <a16:creationId xmlns:a16="http://schemas.microsoft.com/office/drawing/2014/main" id="{7DFC45D1-C105-831B-727D-BC301E5EE9D2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ľîde">
              <a:extLst>
                <a:ext uri="{FF2B5EF4-FFF2-40B4-BE49-F238E27FC236}">
                  <a16:creationId xmlns:a16="http://schemas.microsoft.com/office/drawing/2014/main" id="{211944D2-68E6-BECB-AA4A-DBD8BB0DCC33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šḻîḓé">
              <a:extLst>
                <a:ext uri="{FF2B5EF4-FFF2-40B4-BE49-F238E27FC236}">
                  <a16:creationId xmlns:a16="http://schemas.microsoft.com/office/drawing/2014/main" id="{8C8DA250-CC0D-BD88-882C-425A9370EC31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ļîḓé">
              <a:extLst>
                <a:ext uri="{FF2B5EF4-FFF2-40B4-BE49-F238E27FC236}">
                  <a16:creationId xmlns:a16="http://schemas.microsoft.com/office/drawing/2014/main" id="{89DC751E-BD7E-9FC7-D763-64C24F7645B6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ḷíďê">
              <a:extLst>
                <a:ext uri="{FF2B5EF4-FFF2-40B4-BE49-F238E27FC236}">
                  <a16:creationId xmlns:a16="http://schemas.microsoft.com/office/drawing/2014/main" id="{1811D9CF-8E2C-8B9A-ABB0-E353DC3E0AC3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ṧľíḍe">
              <a:extLst>
                <a:ext uri="{FF2B5EF4-FFF2-40B4-BE49-F238E27FC236}">
                  <a16:creationId xmlns:a16="http://schemas.microsoft.com/office/drawing/2014/main" id="{8CE85296-CEA4-550E-6E94-08A1BA88C622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ṣľïďé">
              <a:extLst>
                <a:ext uri="{FF2B5EF4-FFF2-40B4-BE49-F238E27FC236}">
                  <a16:creationId xmlns:a16="http://schemas.microsoft.com/office/drawing/2014/main" id="{798F0BDF-EF49-E55B-54F0-0BD160C891FA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ṡ1íḍé">
              <a:extLst>
                <a:ext uri="{FF2B5EF4-FFF2-40B4-BE49-F238E27FC236}">
                  <a16:creationId xmlns:a16="http://schemas.microsoft.com/office/drawing/2014/main" id="{389F384D-DA90-F438-F54A-8D0A478CFBF9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ŝḷïḋê">
              <a:extLst>
                <a:ext uri="{FF2B5EF4-FFF2-40B4-BE49-F238E27FC236}">
                  <a16:creationId xmlns:a16="http://schemas.microsoft.com/office/drawing/2014/main" id="{61D763FC-293F-40C4-CEBD-08481E2438E5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ṥḻíḍe">
              <a:extLst>
                <a:ext uri="{FF2B5EF4-FFF2-40B4-BE49-F238E27FC236}">
                  <a16:creationId xmlns:a16="http://schemas.microsoft.com/office/drawing/2014/main" id="{EAFD6400-13A3-2CD4-A052-EFF812CF72B2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1íḓè">
              <a:extLst>
                <a:ext uri="{FF2B5EF4-FFF2-40B4-BE49-F238E27FC236}">
                  <a16:creationId xmlns:a16="http://schemas.microsoft.com/office/drawing/2014/main" id="{77371BB6-BDA3-7B71-C2BA-A865402A80D6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Sļïḑe">
              <a:extLst>
                <a:ext uri="{FF2B5EF4-FFF2-40B4-BE49-F238E27FC236}">
                  <a16:creationId xmlns:a16="http://schemas.microsoft.com/office/drawing/2014/main" id="{EFA1B6CE-ABD7-2FCA-790E-4FCC4B895C95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ṩlïḓè">
              <a:extLst>
                <a:ext uri="{FF2B5EF4-FFF2-40B4-BE49-F238E27FC236}">
                  <a16:creationId xmlns:a16="http://schemas.microsoft.com/office/drawing/2014/main" id="{458F5D39-984D-44E0-811F-47FD77FB90CD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ṩḻide">
              <a:extLst>
                <a:ext uri="{FF2B5EF4-FFF2-40B4-BE49-F238E27FC236}">
                  <a16:creationId xmlns:a16="http://schemas.microsoft.com/office/drawing/2014/main" id="{6F4368DE-DCA7-445F-667A-17F1B756B843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Sļîḓê">
              <a:extLst>
                <a:ext uri="{FF2B5EF4-FFF2-40B4-BE49-F238E27FC236}">
                  <a16:creationId xmlns:a16="http://schemas.microsoft.com/office/drawing/2014/main" id="{42CCE05A-2475-DDB6-5960-C5A136E12B00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ŝlíḍe">
              <a:extLst>
                <a:ext uri="{FF2B5EF4-FFF2-40B4-BE49-F238E27FC236}">
                  <a16:creationId xmlns:a16="http://schemas.microsoft.com/office/drawing/2014/main" id="{7E467667-273B-1F4D-4A08-44CEBAF9C6FB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ṥḷîḓè">
              <a:extLst>
                <a:ext uri="{FF2B5EF4-FFF2-40B4-BE49-F238E27FC236}">
                  <a16:creationId xmlns:a16="http://schemas.microsoft.com/office/drawing/2014/main" id="{071E8D5F-F8E6-F805-98BC-9A48354C2D36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1îḑê">
              <a:extLst>
                <a:ext uri="{FF2B5EF4-FFF2-40B4-BE49-F238E27FC236}">
                  <a16:creationId xmlns:a16="http://schemas.microsoft.com/office/drawing/2014/main" id="{97B521E4-E797-69C5-5DDA-7A5CBBF6A814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ṧḷîďê">
              <a:extLst>
                <a:ext uri="{FF2B5EF4-FFF2-40B4-BE49-F238E27FC236}">
                  <a16:creationId xmlns:a16="http://schemas.microsoft.com/office/drawing/2014/main" id="{72567B1E-94BC-3C38-170B-34D817409123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ṡļïḋé">
              <a:extLst>
                <a:ext uri="{FF2B5EF4-FFF2-40B4-BE49-F238E27FC236}">
                  <a16:creationId xmlns:a16="http://schemas.microsoft.com/office/drawing/2014/main" id="{E6868339-000F-01B4-4378-9E85DA7CED8A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Slîḓê">
              <a:extLst>
                <a:ext uri="{FF2B5EF4-FFF2-40B4-BE49-F238E27FC236}">
                  <a16:creationId xmlns:a16="http://schemas.microsoft.com/office/drawing/2014/main" id="{D9DCA0B8-099F-5C8D-66F0-74D05CD52FB5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1iḋe">
              <a:extLst>
                <a:ext uri="{FF2B5EF4-FFF2-40B4-BE49-F238E27FC236}">
                  <a16:creationId xmlns:a16="http://schemas.microsoft.com/office/drawing/2014/main" id="{492779A9-4BF5-F09A-129D-717799304F43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ṧḷîďé">
              <a:extLst>
                <a:ext uri="{FF2B5EF4-FFF2-40B4-BE49-F238E27FC236}">
                  <a16:creationId xmlns:a16="http://schemas.microsoft.com/office/drawing/2014/main" id="{1145E503-098E-53C4-6F58-305669FAF08B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ľïḓê">
              <a:extLst>
                <a:ext uri="{FF2B5EF4-FFF2-40B4-BE49-F238E27FC236}">
                  <a16:creationId xmlns:a16="http://schemas.microsoft.com/office/drawing/2014/main" id="{893F392B-9EAA-3801-2EA1-00DEBFFE2643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ḷiḋê">
              <a:extLst>
                <a:ext uri="{FF2B5EF4-FFF2-40B4-BE49-F238E27FC236}">
                  <a16:creationId xmlns:a16="http://schemas.microsoft.com/office/drawing/2014/main" id="{5289E665-8954-E42B-E817-D323BF7E91B8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šlidé">
              <a:extLst>
                <a:ext uri="{FF2B5EF4-FFF2-40B4-BE49-F238E27FC236}">
                  <a16:creationId xmlns:a16="http://schemas.microsoft.com/office/drawing/2014/main" id="{164777A9-FAEE-05B3-2CAF-F48495378A14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ṩḷiḑé">
              <a:extLst>
                <a:ext uri="{FF2B5EF4-FFF2-40B4-BE49-F238E27FC236}">
                  <a16:creationId xmlns:a16="http://schemas.microsoft.com/office/drawing/2014/main" id="{ABD08474-5C8A-A10B-1B72-6CF50EEC984A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ŝļîďe">
              <a:extLst>
                <a:ext uri="{FF2B5EF4-FFF2-40B4-BE49-F238E27FC236}">
                  <a16:creationId xmlns:a16="http://schemas.microsoft.com/office/drawing/2014/main" id="{11C70140-9C39-E5AD-4A89-7BB4958E7619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ṣľiḓé">
              <a:extLst>
                <a:ext uri="{FF2B5EF4-FFF2-40B4-BE49-F238E27FC236}">
                  <a16:creationId xmlns:a16="http://schemas.microsoft.com/office/drawing/2014/main" id="{7C1115C1-AF5F-45A1-BE55-643BE0743969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şlíḓe">
              <a:extLst>
                <a:ext uri="{FF2B5EF4-FFF2-40B4-BE49-F238E27FC236}">
                  <a16:creationId xmlns:a16="http://schemas.microsoft.com/office/drawing/2014/main" id="{1618DE45-82E5-9DB7-5C0A-38A7776D5F2A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ṧḷiḑè">
              <a:extLst>
                <a:ext uri="{FF2B5EF4-FFF2-40B4-BE49-F238E27FC236}">
                  <a16:creationId xmlns:a16="http://schemas.microsoft.com/office/drawing/2014/main" id="{2293AD1F-61DE-4869-0456-E5D72C7B11C1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ṥḷiḑé">
              <a:extLst>
                <a:ext uri="{FF2B5EF4-FFF2-40B4-BE49-F238E27FC236}">
                  <a16:creationId xmlns:a16="http://schemas.microsoft.com/office/drawing/2014/main" id="{0F6E0853-5FF0-67DF-FFEC-A8D15D5B735D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š1ïde">
              <a:extLst>
                <a:ext uri="{FF2B5EF4-FFF2-40B4-BE49-F238E27FC236}">
                  <a16:creationId xmlns:a16="http://schemas.microsoft.com/office/drawing/2014/main" id="{BA7B1EE6-8E35-9E83-8940-CB38746A07EF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ļïďé">
              <a:extLst>
                <a:ext uri="{FF2B5EF4-FFF2-40B4-BE49-F238E27FC236}">
                  <a16:creationId xmlns:a16="http://schemas.microsoft.com/office/drawing/2014/main" id="{C99B2DCD-0E5E-5E3D-30D2-7DB05048859D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1îďe">
              <a:extLst>
                <a:ext uri="{FF2B5EF4-FFF2-40B4-BE49-F238E27FC236}">
                  <a16:creationId xmlns:a16="http://schemas.microsoft.com/office/drawing/2014/main" id="{70DD8F1F-8D7E-8038-6944-0F2310442F8F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ṥḷîdé">
              <a:extLst>
                <a:ext uri="{FF2B5EF4-FFF2-40B4-BE49-F238E27FC236}">
                  <a16:creationId xmlns:a16="http://schemas.microsoft.com/office/drawing/2014/main" id="{C4C81D14-0134-81F3-E4B9-4A9C0F72E4A4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ṣlíḓè">
              <a:extLst>
                <a:ext uri="{FF2B5EF4-FFF2-40B4-BE49-F238E27FC236}">
                  <a16:creationId xmlns:a16="http://schemas.microsoft.com/office/drawing/2014/main" id="{3E7BD5E3-6D86-BA46-D8D7-0857F338FAB5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$1ïḋê">
              <a:extLst>
                <a:ext uri="{FF2B5EF4-FFF2-40B4-BE49-F238E27FC236}">
                  <a16:creationId xmlns:a16="http://schemas.microsoft.com/office/drawing/2014/main" id="{B84E584B-B540-8F33-3530-09DC437684B8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ṡḻidè">
              <a:extLst>
                <a:ext uri="{FF2B5EF4-FFF2-40B4-BE49-F238E27FC236}">
                  <a16:creationId xmlns:a16="http://schemas.microsoft.com/office/drawing/2014/main" id="{8C54B87F-BB51-4037-5D11-3FB448B67F73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śḻiḑe">
              <a:extLst>
                <a:ext uri="{FF2B5EF4-FFF2-40B4-BE49-F238E27FC236}">
                  <a16:creationId xmlns:a16="http://schemas.microsoft.com/office/drawing/2014/main" id="{C2DE9770-7B49-A9AC-1999-2059D2A0966E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śļîḑe">
              <a:extLst>
                <a:ext uri="{FF2B5EF4-FFF2-40B4-BE49-F238E27FC236}">
                  <a16:creationId xmlns:a16="http://schemas.microsoft.com/office/drawing/2014/main" id="{BF86901D-B881-76D5-EB16-7E9BB57C8416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ḷíḓè">
              <a:extLst>
                <a:ext uri="{FF2B5EF4-FFF2-40B4-BE49-F238E27FC236}">
                  <a16:creationId xmlns:a16="http://schemas.microsoft.com/office/drawing/2014/main" id="{62D80576-E387-FCA0-1C4C-ACEE7793D6FD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şļiḑê">
              <a:extLst>
                <a:ext uri="{FF2B5EF4-FFF2-40B4-BE49-F238E27FC236}">
                  <a16:creationId xmlns:a16="http://schemas.microsoft.com/office/drawing/2014/main" id="{A97C5687-637B-0C76-6166-B8DCB7AB36B7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ṣlidé">
              <a:extLst>
                <a:ext uri="{FF2B5EF4-FFF2-40B4-BE49-F238E27FC236}">
                  <a16:creationId xmlns:a16="http://schemas.microsoft.com/office/drawing/2014/main" id="{6728ED66-EC89-40AC-D270-6C52ED4F53D6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$ľíďê">
              <a:extLst>
                <a:ext uri="{FF2B5EF4-FFF2-40B4-BE49-F238E27FC236}">
                  <a16:creationId xmlns:a16="http://schemas.microsoft.com/office/drawing/2014/main" id="{1F72FE6A-D1B1-2E7E-55F3-9BDA86ACE8E0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š1idè">
              <a:extLst>
                <a:ext uri="{FF2B5EF4-FFF2-40B4-BE49-F238E27FC236}">
                  <a16:creationId xmlns:a16="http://schemas.microsoft.com/office/drawing/2014/main" id="{F44769B2-36BF-6672-D6A6-C902E2318A92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ṥļidê">
              <a:extLst>
                <a:ext uri="{FF2B5EF4-FFF2-40B4-BE49-F238E27FC236}">
                  <a16:creationId xmlns:a16="http://schemas.microsoft.com/office/drawing/2014/main" id="{77BD1902-1333-BC89-3D3F-608D964A6F34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$ḷíḋe">
              <a:extLst>
                <a:ext uri="{FF2B5EF4-FFF2-40B4-BE49-F238E27FC236}">
                  <a16:creationId xmlns:a16="http://schemas.microsoft.com/office/drawing/2014/main" id="{C8A46843-3C1C-7B4E-2FD1-8D9DDC3EB255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ṥḷiḑê">
              <a:extLst>
                <a:ext uri="{FF2B5EF4-FFF2-40B4-BE49-F238E27FC236}">
                  <a16:creationId xmlns:a16="http://schemas.microsoft.com/office/drawing/2014/main" id="{00338FED-70B1-6AD5-F75E-E5E9F9B49680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s1iḍè">
              <a:extLst>
                <a:ext uri="{FF2B5EF4-FFF2-40B4-BE49-F238E27FC236}">
                  <a16:creationId xmlns:a16="http://schemas.microsoft.com/office/drawing/2014/main" id="{D0F1A497-0519-B2B7-606C-76D4DD64CE44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ṡľïḍê">
              <a:extLst>
                <a:ext uri="{FF2B5EF4-FFF2-40B4-BE49-F238E27FC236}">
                  <a16:creationId xmlns:a16="http://schemas.microsoft.com/office/drawing/2014/main" id="{B9D2F659-779C-3344-5567-A225802F98D2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ḻiḋe">
              <a:extLst>
                <a:ext uri="{FF2B5EF4-FFF2-40B4-BE49-F238E27FC236}">
                  <a16:creationId xmlns:a16="http://schemas.microsoft.com/office/drawing/2014/main" id="{3B7982C2-6B28-F74E-BF2C-421679E67F06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28" name="scene-0905">
            <a:hlinkClick r:id="" action="ppaction://media"/>
            <a:extLst>
              <a:ext uri="{FF2B5EF4-FFF2-40B4-BE49-F238E27FC236}">
                <a16:creationId xmlns:a16="http://schemas.microsoft.com/office/drawing/2014/main" id="{EA4E2130-DFDD-2D47-26ED-84E5AA185B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72770"/>
          <a:stretch/>
        </p:blipFill>
        <p:spPr>
          <a:xfrm>
            <a:off x="9462691" y="2751654"/>
            <a:ext cx="2515791" cy="2520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16F715E-097C-EBE3-4D90-F354CEA277DF}"/>
              </a:ext>
            </a:extLst>
          </p:cNvPr>
          <p:cNvSpPr/>
          <p:nvPr/>
        </p:nvSpPr>
        <p:spPr>
          <a:xfrm>
            <a:off x="212900" y="2751655"/>
            <a:ext cx="11766200" cy="2520000"/>
          </a:xfrm>
          <a:prstGeom prst="rect">
            <a:avLst/>
          </a:prstGeom>
          <a:noFill/>
          <a:ln w="28575">
            <a:solidFill>
              <a:srgbClr val="CDA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9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AF5C6D3-F220-DC16-F82B-363A5306881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23535" y="3980145"/>
            <a:ext cx="213064" cy="96765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230" name="ïṡ1îḑe">
              <a:extLst>
                <a:ext uri="{FF2B5EF4-FFF2-40B4-BE49-F238E27FC236}">
                  <a16:creationId xmlns:a16="http://schemas.microsoft.com/office/drawing/2014/main" id="{F437CE40-5A9D-D2A8-1BA8-5B030C0CADAA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śļíḑè">
              <a:extLst>
                <a:ext uri="{FF2B5EF4-FFF2-40B4-BE49-F238E27FC236}">
                  <a16:creationId xmlns:a16="http://schemas.microsoft.com/office/drawing/2014/main" id="{398244A5-224C-DC99-B6D9-2C272994F66D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ṥḷîḑê">
              <a:extLst>
                <a:ext uri="{FF2B5EF4-FFF2-40B4-BE49-F238E27FC236}">
                  <a16:creationId xmlns:a16="http://schemas.microsoft.com/office/drawing/2014/main" id="{C20B7652-A9C3-E576-6647-FFDA0E34972F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îŝ1ïḓè">
              <a:extLst>
                <a:ext uri="{FF2B5EF4-FFF2-40B4-BE49-F238E27FC236}">
                  <a16:creationId xmlns:a16="http://schemas.microsoft.com/office/drawing/2014/main" id="{8F4A15C3-228E-2670-F310-6552DB8F1923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Sľïḑe">
              <a:extLst>
                <a:ext uri="{FF2B5EF4-FFF2-40B4-BE49-F238E27FC236}">
                  <a16:creationId xmlns:a16="http://schemas.microsoft.com/office/drawing/2014/main" id="{871CD128-5EEC-368D-B102-AB074A9C832B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ṥľídè">
              <a:extLst>
                <a:ext uri="{FF2B5EF4-FFF2-40B4-BE49-F238E27FC236}">
                  <a16:creationId xmlns:a16="http://schemas.microsoft.com/office/drawing/2014/main" id="{CF5D9C24-F7FC-B50D-932F-BF320E7F7210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ṥḻiḍè">
              <a:extLst>
                <a:ext uri="{FF2B5EF4-FFF2-40B4-BE49-F238E27FC236}">
                  <a16:creationId xmlns:a16="http://schemas.microsoft.com/office/drawing/2014/main" id="{A5AE13DA-D11A-D153-285F-28713BBD994D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Sľîde">
              <a:extLst>
                <a:ext uri="{FF2B5EF4-FFF2-40B4-BE49-F238E27FC236}">
                  <a16:creationId xmlns:a16="http://schemas.microsoft.com/office/drawing/2014/main" id="{9DB1A9A0-7FB7-85E1-D53B-D997C3F3A234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šḻîḓé">
              <a:extLst>
                <a:ext uri="{FF2B5EF4-FFF2-40B4-BE49-F238E27FC236}">
                  <a16:creationId xmlns:a16="http://schemas.microsoft.com/office/drawing/2014/main" id="{A5429178-218D-F3AB-761D-404FB12B1631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Sļîḓé">
              <a:extLst>
                <a:ext uri="{FF2B5EF4-FFF2-40B4-BE49-F238E27FC236}">
                  <a16:creationId xmlns:a16="http://schemas.microsoft.com/office/drawing/2014/main" id="{BE542895-4DEB-D571-990A-EABCF694CEC7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śḷíďê">
              <a:extLst>
                <a:ext uri="{FF2B5EF4-FFF2-40B4-BE49-F238E27FC236}">
                  <a16:creationId xmlns:a16="http://schemas.microsoft.com/office/drawing/2014/main" id="{EAD2E7D5-5786-5234-BACD-1E9A229419EC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ïṧľíḍe">
              <a:extLst>
                <a:ext uri="{FF2B5EF4-FFF2-40B4-BE49-F238E27FC236}">
                  <a16:creationId xmlns:a16="http://schemas.microsoft.com/office/drawing/2014/main" id="{DA7B908D-3AA2-1855-ADF7-8DAB189EE109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ṣľïďé">
              <a:extLst>
                <a:ext uri="{FF2B5EF4-FFF2-40B4-BE49-F238E27FC236}">
                  <a16:creationId xmlns:a16="http://schemas.microsoft.com/office/drawing/2014/main" id="{159B22D2-2865-2F98-2E12-3F0A9C8E887A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ïṡ1íḍé">
              <a:extLst>
                <a:ext uri="{FF2B5EF4-FFF2-40B4-BE49-F238E27FC236}">
                  <a16:creationId xmlns:a16="http://schemas.microsoft.com/office/drawing/2014/main" id="{320E7511-66D3-9233-31D9-ED61784C17A3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ŝḷïḋê">
              <a:extLst>
                <a:ext uri="{FF2B5EF4-FFF2-40B4-BE49-F238E27FC236}">
                  <a16:creationId xmlns:a16="http://schemas.microsoft.com/office/drawing/2014/main" id="{DFB5FC81-2CE2-4715-3A1A-2999BF6AEBF5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ṥḻíḍe">
              <a:extLst>
                <a:ext uri="{FF2B5EF4-FFF2-40B4-BE49-F238E27FC236}">
                  <a16:creationId xmlns:a16="http://schemas.microsoft.com/office/drawing/2014/main" id="{602BD405-E948-286E-562D-1F45A4B3850E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ŝ1íḓè">
              <a:extLst>
                <a:ext uri="{FF2B5EF4-FFF2-40B4-BE49-F238E27FC236}">
                  <a16:creationId xmlns:a16="http://schemas.microsoft.com/office/drawing/2014/main" id="{7461763F-4F6C-F839-949D-FA7DA9E66298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Sļïḑe">
              <a:extLst>
                <a:ext uri="{FF2B5EF4-FFF2-40B4-BE49-F238E27FC236}">
                  <a16:creationId xmlns:a16="http://schemas.microsoft.com/office/drawing/2014/main" id="{8800B05F-0301-1896-A0DF-CF75C95D2F58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ṩlïḓè">
              <a:extLst>
                <a:ext uri="{FF2B5EF4-FFF2-40B4-BE49-F238E27FC236}">
                  <a16:creationId xmlns:a16="http://schemas.microsoft.com/office/drawing/2014/main" id="{40897535-30F9-25EA-F6CF-2AE7A6F507F0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ṩḻide">
              <a:extLst>
                <a:ext uri="{FF2B5EF4-FFF2-40B4-BE49-F238E27FC236}">
                  <a16:creationId xmlns:a16="http://schemas.microsoft.com/office/drawing/2014/main" id="{729C3787-8928-2708-22A4-F1817B12411D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iSļîḓê">
              <a:extLst>
                <a:ext uri="{FF2B5EF4-FFF2-40B4-BE49-F238E27FC236}">
                  <a16:creationId xmlns:a16="http://schemas.microsoft.com/office/drawing/2014/main" id="{5EAEF549-A06C-85D5-C47E-1C1272BC644B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iŝlíḍe">
              <a:extLst>
                <a:ext uri="{FF2B5EF4-FFF2-40B4-BE49-F238E27FC236}">
                  <a16:creationId xmlns:a16="http://schemas.microsoft.com/office/drawing/2014/main" id="{A11DEFB5-FB18-23A9-5708-3E165F9FA5B6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ṥḷîḓè">
              <a:extLst>
                <a:ext uri="{FF2B5EF4-FFF2-40B4-BE49-F238E27FC236}">
                  <a16:creationId xmlns:a16="http://schemas.microsoft.com/office/drawing/2014/main" id="{42EA5941-9148-4DB6-8454-B3F5FF425E0F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ṩ1îḑê">
              <a:extLst>
                <a:ext uri="{FF2B5EF4-FFF2-40B4-BE49-F238E27FC236}">
                  <a16:creationId xmlns:a16="http://schemas.microsoft.com/office/drawing/2014/main" id="{BD7AC267-6CA0-0D2F-1105-6452CC894D63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îṧḷîďê">
              <a:extLst>
                <a:ext uri="{FF2B5EF4-FFF2-40B4-BE49-F238E27FC236}">
                  <a16:creationId xmlns:a16="http://schemas.microsoft.com/office/drawing/2014/main" id="{A72F74DC-E7CC-2592-985E-55C8D05DD34B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iṡļïḋé">
              <a:extLst>
                <a:ext uri="{FF2B5EF4-FFF2-40B4-BE49-F238E27FC236}">
                  <a16:creationId xmlns:a16="http://schemas.microsoft.com/office/drawing/2014/main" id="{FB5494E9-AD8D-08F6-06C3-3C6967CEE070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Slîḓê">
              <a:extLst>
                <a:ext uri="{FF2B5EF4-FFF2-40B4-BE49-F238E27FC236}">
                  <a16:creationId xmlns:a16="http://schemas.microsoft.com/office/drawing/2014/main" id="{CDBE9E52-3A28-6831-37E3-8CCCB70960D0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iš1iḋe">
              <a:extLst>
                <a:ext uri="{FF2B5EF4-FFF2-40B4-BE49-F238E27FC236}">
                  <a16:creationId xmlns:a16="http://schemas.microsoft.com/office/drawing/2014/main" id="{B1FD6857-1D2B-FFF0-CDD6-DCD920A42CC1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îṧḷîďé">
              <a:extLst>
                <a:ext uri="{FF2B5EF4-FFF2-40B4-BE49-F238E27FC236}">
                  <a16:creationId xmlns:a16="http://schemas.microsoft.com/office/drawing/2014/main" id="{FD2B7DC8-5D9A-8FB7-2AE9-38F91C25F4DD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ṣľïḓê">
              <a:extLst>
                <a:ext uri="{FF2B5EF4-FFF2-40B4-BE49-F238E27FC236}">
                  <a16:creationId xmlns:a16="http://schemas.microsoft.com/office/drawing/2014/main" id="{A097065C-E4C1-634A-2AB3-ABD00BC93E1D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ïṥḷiḋê">
              <a:extLst>
                <a:ext uri="{FF2B5EF4-FFF2-40B4-BE49-F238E27FC236}">
                  <a16:creationId xmlns:a16="http://schemas.microsoft.com/office/drawing/2014/main" id="{243CAA06-B007-6005-8695-270127AF9E2A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šlidé">
              <a:extLst>
                <a:ext uri="{FF2B5EF4-FFF2-40B4-BE49-F238E27FC236}">
                  <a16:creationId xmlns:a16="http://schemas.microsoft.com/office/drawing/2014/main" id="{CEE7C25F-58A1-44A2-A081-A5E5C252824D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ïṩḷiḑé">
              <a:extLst>
                <a:ext uri="{FF2B5EF4-FFF2-40B4-BE49-F238E27FC236}">
                  <a16:creationId xmlns:a16="http://schemas.microsoft.com/office/drawing/2014/main" id="{B4215A28-C306-A68C-4E8B-F94AE981D87B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ŝļîďe">
              <a:extLst>
                <a:ext uri="{FF2B5EF4-FFF2-40B4-BE49-F238E27FC236}">
                  <a16:creationId xmlns:a16="http://schemas.microsoft.com/office/drawing/2014/main" id="{563D7FBE-7AED-8023-050B-DC0223059E63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ṣľiḓé">
              <a:extLst>
                <a:ext uri="{FF2B5EF4-FFF2-40B4-BE49-F238E27FC236}">
                  <a16:creationId xmlns:a16="http://schemas.microsoft.com/office/drawing/2014/main" id="{E2F49B95-8995-B0B9-FE49-733C337CB0EE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şlíḓe">
              <a:extLst>
                <a:ext uri="{FF2B5EF4-FFF2-40B4-BE49-F238E27FC236}">
                  <a16:creationId xmlns:a16="http://schemas.microsoft.com/office/drawing/2014/main" id="{F0E8E9EE-D08C-76E5-32C7-013E9EFAF4AA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iṧḷiḑè">
              <a:extLst>
                <a:ext uri="{FF2B5EF4-FFF2-40B4-BE49-F238E27FC236}">
                  <a16:creationId xmlns:a16="http://schemas.microsoft.com/office/drawing/2014/main" id="{E22E2D5F-0F09-F3E7-5545-3D9984CD839D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ïṥḷiḑé">
              <a:extLst>
                <a:ext uri="{FF2B5EF4-FFF2-40B4-BE49-F238E27FC236}">
                  <a16:creationId xmlns:a16="http://schemas.microsoft.com/office/drawing/2014/main" id="{D133BF53-3BDE-D108-D421-90E9494EEB69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8" name="ïš1ïde">
              <a:extLst>
                <a:ext uri="{FF2B5EF4-FFF2-40B4-BE49-F238E27FC236}">
                  <a16:creationId xmlns:a16="http://schemas.microsoft.com/office/drawing/2014/main" id="{D0487C26-5044-7499-AA19-12DB0E7189E9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íṡļïďé">
              <a:extLst>
                <a:ext uri="{FF2B5EF4-FFF2-40B4-BE49-F238E27FC236}">
                  <a16:creationId xmlns:a16="http://schemas.microsoft.com/office/drawing/2014/main" id="{C2394BDD-77DF-F439-03C7-AF0A9BE6A144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ṩ1îďe">
              <a:extLst>
                <a:ext uri="{FF2B5EF4-FFF2-40B4-BE49-F238E27FC236}">
                  <a16:creationId xmlns:a16="http://schemas.microsoft.com/office/drawing/2014/main" id="{691D41C3-2C31-FB66-4C7A-7795CCF082F8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ṥḷîdé">
              <a:extLst>
                <a:ext uri="{FF2B5EF4-FFF2-40B4-BE49-F238E27FC236}">
                  <a16:creationId xmlns:a16="http://schemas.microsoft.com/office/drawing/2014/main" id="{B94951C8-2DE4-D623-7324-8A885A71F0DA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iṣlíḓè">
              <a:extLst>
                <a:ext uri="{FF2B5EF4-FFF2-40B4-BE49-F238E27FC236}">
                  <a16:creationId xmlns:a16="http://schemas.microsoft.com/office/drawing/2014/main" id="{A218CFD3-4A89-B67C-1E4D-332F2B6B09FF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$1ïḋê">
              <a:extLst>
                <a:ext uri="{FF2B5EF4-FFF2-40B4-BE49-F238E27FC236}">
                  <a16:creationId xmlns:a16="http://schemas.microsoft.com/office/drawing/2014/main" id="{2B33764B-4189-202F-3F98-9C4FDBEB83D7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ṡḻidè">
              <a:extLst>
                <a:ext uri="{FF2B5EF4-FFF2-40B4-BE49-F238E27FC236}">
                  <a16:creationId xmlns:a16="http://schemas.microsoft.com/office/drawing/2014/main" id="{00F63FF7-08E4-4123-C1A8-9C04FB62BAE5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śḻiḑe">
              <a:extLst>
                <a:ext uri="{FF2B5EF4-FFF2-40B4-BE49-F238E27FC236}">
                  <a16:creationId xmlns:a16="http://schemas.microsoft.com/office/drawing/2014/main" id="{C5BFCBFA-1603-04A7-9210-A3D5573515AB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śļîḑe">
              <a:extLst>
                <a:ext uri="{FF2B5EF4-FFF2-40B4-BE49-F238E27FC236}">
                  <a16:creationId xmlns:a16="http://schemas.microsoft.com/office/drawing/2014/main" id="{7B6A0F3A-ECF5-4C1B-2F13-22F14AD26EBD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ïṡḷíḓè">
              <a:extLst>
                <a:ext uri="{FF2B5EF4-FFF2-40B4-BE49-F238E27FC236}">
                  <a16:creationId xmlns:a16="http://schemas.microsoft.com/office/drawing/2014/main" id="{7DDF76F5-4A11-5E66-2F01-A43636CA1FF8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şļiḑê">
              <a:extLst>
                <a:ext uri="{FF2B5EF4-FFF2-40B4-BE49-F238E27FC236}">
                  <a16:creationId xmlns:a16="http://schemas.microsoft.com/office/drawing/2014/main" id="{1A74D698-985F-3819-D7F7-B42C2DC16225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ṣlidé">
              <a:extLst>
                <a:ext uri="{FF2B5EF4-FFF2-40B4-BE49-F238E27FC236}">
                  <a16:creationId xmlns:a16="http://schemas.microsoft.com/office/drawing/2014/main" id="{FE317DBD-BE4A-B67A-6F93-AC729F509AFD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$ľíďê">
              <a:extLst>
                <a:ext uri="{FF2B5EF4-FFF2-40B4-BE49-F238E27FC236}">
                  <a16:creationId xmlns:a16="http://schemas.microsoft.com/office/drawing/2014/main" id="{ADC85A1D-58EC-0DA2-9E66-07B4D7A7587F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š1idè">
              <a:extLst>
                <a:ext uri="{FF2B5EF4-FFF2-40B4-BE49-F238E27FC236}">
                  <a16:creationId xmlns:a16="http://schemas.microsoft.com/office/drawing/2014/main" id="{810E6123-ACE6-21AF-C6BA-D29AD4211035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ṥļidê">
              <a:extLst>
                <a:ext uri="{FF2B5EF4-FFF2-40B4-BE49-F238E27FC236}">
                  <a16:creationId xmlns:a16="http://schemas.microsoft.com/office/drawing/2014/main" id="{3656F779-DF51-394D-1B17-0D0B63401BF1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$ḷíḋe">
              <a:extLst>
                <a:ext uri="{FF2B5EF4-FFF2-40B4-BE49-F238E27FC236}">
                  <a16:creationId xmlns:a16="http://schemas.microsoft.com/office/drawing/2014/main" id="{1D20E35E-50CF-CCEC-89B4-66CF37864A73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ṥḷiḑê">
              <a:extLst>
                <a:ext uri="{FF2B5EF4-FFF2-40B4-BE49-F238E27FC236}">
                  <a16:creationId xmlns:a16="http://schemas.microsoft.com/office/drawing/2014/main" id="{58BB34A0-982D-E423-04AD-3629D20813ED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s1iḍè">
              <a:extLst>
                <a:ext uri="{FF2B5EF4-FFF2-40B4-BE49-F238E27FC236}">
                  <a16:creationId xmlns:a16="http://schemas.microsoft.com/office/drawing/2014/main" id="{84570A8D-03BD-40C2-EF8E-67470E19BE6D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îṡľïḍê">
              <a:extLst>
                <a:ext uri="{FF2B5EF4-FFF2-40B4-BE49-F238E27FC236}">
                  <a16:creationId xmlns:a16="http://schemas.microsoft.com/office/drawing/2014/main" id="{42B7E6EC-72CF-EE33-E9C6-7F8DF2D0551D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ṧḻiḋe">
              <a:extLst>
                <a:ext uri="{FF2B5EF4-FFF2-40B4-BE49-F238E27FC236}">
                  <a16:creationId xmlns:a16="http://schemas.microsoft.com/office/drawing/2014/main" id="{88A10DAA-7965-97DB-57C0-26D6B9BFFCC6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AEAB02EE-93BD-6BF9-1AFA-188F203501EC}"/>
              </a:ext>
            </a:extLst>
          </p:cNvPr>
          <p:cNvGrpSpPr/>
          <p:nvPr/>
        </p:nvGrpSpPr>
        <p:grpSpPr>
          <a:xfrm>
            <a:off x="2013589" y="5539274"/>
            <a:ext cx="8164822" cy="946422"/>
            <a:chOff x="2129676" y="5539274"/>
            <a:chExt cx="8164822" cy="946422"/>
          </a:xfrm>
        </p:grpSpPr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29C47632-761B-48D1-3B5F-73096C973A88}"/>
                </a:ext>
              </a:extLst>
            </p:cNvPr>
            <p:cNvGrpSpPr/>
            <p:nvPr/>
          </p:nvGrpSpPr>
          <p:grpSpPr>
            <a:xfrm>
              <a:off x="3400988" y="5539274"/>
              <a:ext cx="1337233" cy="939901"/>
              <a:chOff x="3270228" y="5539274"/>
              <a:chExt cx="1337233" cy="939901"/>
            </a:xfrm>
          </p:grpSpPr>
          <p:grpSp>
            <p:nvGrpSpPr>
              <p:cNvPr id="501" name="组合 10">
                <a:extLst>
                  <a:ext uri="{FF2B5EF4-FFF2-40B4-BE49-F238E27FC236}">
                    <a16:creationId xmlns:a16="http://schemas.microsoft.com/office/drawing/2014/main" id="{E2F08D65-AD34-541C-B870-93E96512B24D}"/>
                  </a:ext>
                </a:extLst>
              </p:cNvPr>
              <p:cNvGrpSpPr/>
              <p:nvPr/>
            </p:nvGrpSpPr>
            <p:grpSpPr>
              <a:xfrm>
                <a:off x="3270228" y="5539274"/>
                <a:ext cx="834468" cy="276999"/>
                <a:chOff x="739302" y="3001211"/>
                <a:chExt cx="834468" cy="276999"/>
              </a:xfrm>
            </p:grpSpPr>
            <p:sp>
              <p:nvSpPr>
                <p:cNvPr id="508" name="立方体 3">
                  <a:extLst>
                    <a:ext uri="{FF2B5EF4-FFF2-40B4-BE49-F238E27FC236}">
                      <a16:creationId xmlns:a16="http://schemas.microsoft.com/office/drawing/2014/main" id="{0D26B89F-68D3-A3F1-4366-FC20EE34A2CF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2958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9" name="文本框 147">
                  <a:extLst>
                    <a:ext uri="{FF2B5EF4-FFF2-40B4-BE49-F238E27FC236}">
                      <a16:creationId xmlns:a16="http://schemas.microsoft.com/office/drawing/2014/main" id="{FBA5B649-7FE7-8B2B-07BC-518206F953DC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051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Truck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02" name="组合 10">
                <a:extLst>
                  <a:ext uri="{FF2B5EF4-FFF2-40B4-BE49-F238E27FC236}">
                    <a16:creationId xmlns:a16="http://schemas.microsoft.com/office/drawing/2014/main" id="{329CEE18-D9C2-5D06-3F53-A998C020B095}"/>
                  </a:ext>
                </a:extLst>
              </p:cNvPr>
              <p:cNvGrpSpPr/>
              <p:nvPr/>
            </p:nvGrpSpPr>
            <p:grpSpPr>
              <a:xfrm>
                <a:off x="3270228" y="5870487"/>
                <a:ext cx="1235283" cy="276999"/>
                <a:chOff x="739302" y="3001211"/>
                <a:chExt cx="1235283" cy="276999"/>
              </a:xfrm>
            </p:grpSpPr>
            <p:sp>
              <p:nvSpPr>
                <p:cNvPr id="506" name="立方体 3">
                  <a:extLst>
                    <a:ext uri="{FF2B5EF4-FFF2-40B4-BE49-F238E27FC236}">
                      <a16:creationId xmlns:a16="http://schemas.microsoft.com/office/drawing/2014/main" id="{E769CF98-40A9-8786-CA3B-E5F7E8AB7580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0F87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7" name="文本框 147">
                  <a:extLst>
                    <a:ext uri="{FF2B5EF4-FFF2-40B4-BE49-F238E27FC236}">
                      <a16:creationId xmlns:a16="http://schemas.microsoft.com/office/drawing/2014/main" id="{D97BAFA6-1819-1CFF-8973-FBF57EFE66BE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0059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Motorcycle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03" name="组合 502">
                <a:extLst>
                  <a:ext uri="{FF2B5EF4-FFF2-40B4-BE49-F238E27FC236}">
                    <a16:creationId xmlns:a16="http://schemas.microsoft.com/office/drawing/2014/main" id="{EF99FDB3-94B9-104E-925D-78CA75244DBD}"/>
                  </a:ext>
                </a:extLst>
              </p:cNvPr>
              <p:cNvGrpSpPr/>
              <p:nvPr/>
            </p:nvGrpSpPr>
            <p:grpSpPr>
              <a:xfrm>
                <a:off x="3270228" y="6202176"/>
                <a:ext cx="1337233" cy="276999"/>
                <a:chOff x="3769883" y="5563100"/>
                <a:chExt cx="1337233" cy="276999"/>
              </a:xfrm>
            </p:grpSpPr>
            <p:sp>
              <p:nvSpPr>
                <p:cNvPr id="504" name="矩形 1">
                  <a:extLst>
                    <a:ext uri="{FF2B5EF4-FFF2-40B4-BE49-F238E27FC236}">
                      <a16:creationId xmlns:a16="http://schemas.microsoft.com/office/drawing/2014/main" id="{8885066F-80E7-7361-DABD-53330EFFFD31}"/>
                    </a:ext>
                  </a:extLst>
                </p:cNvPr>
                <p:cNvSpPr/>
                <p:nvPr/>
              </p:nvSpPr>
              <p:spPr>
                <a:xfrm>
                  <a:off x="3769883" y="5658237"/>
                  <a:ext cx="252000" cy="144000"/>
                </a:xfrm>
                <a:prstGeom prst="rect">
                  <a:avLst/>
                </a:prstGeom>
                <a:solidFill>
                  <a:srgbClr val="001E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05" name="文本框 2">
                  <a:extLst>
                    <a:ext uri="{FF2B5EF4-FFF2-40B4-BE49-F238E27FC236}">
                      <a16:creationId xmlns:a16="http://schemas.microsoft.com/office/drawing/2014/main" id="{6A6FC0AA-56DC-14F9-BC77-44AA42159F48}"/>
                    </a:ext>
                  </a:extLst>
                </p:cNvPr>
                <p:cNvSpPr txBox="1"/>
                <p:nvPr/>
              </p:nvSpPr>
              <p:spPr>
                <a:xfrm>
                  <a:off x="4021883" y="5563100"/>
                  <a:ext cx="108523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Background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803C7461-32E0-2E4F-044E-E684A232A772}"/>
                </a:ext>
              </a:extLst>
            </p:cNvPr>
            <p:cNvGrpSpPr/>
            <p:nvPr/>
          </p:nvGrpSpPr>
          <p:grpSpPr>
            <a:xfrm>
              <a:off x="7939995" y="5539274"/>
              <a:ext cx="1331976" cy="939901"/>
              <a:chOff x="7768175" y="5539274"/>
              <a:chExt cx="1331976" cy="939901"/>
            </a:xfrm>
          </p:grpSpPr>
          <p:grpSp>
            <p:nvGrpSpPr>
              <p:cNvPr id="492" name="组合 10">
                <a:extLst>
                  <a:ext uri="{FF2B5EF4-FFF2-40B4-BE49-F238E27FC236}">
                    <a16:creationId xmlns:a16="http://schemas.microsoft.com/office/drawing/2014/main" id="{C7239FC8-2D25-9154-426D-18759330F712}"/>
                  </a:ext>
                </a:extLst>
              </p:cNvPr>
              <p:cNvGrpSpPr/>
              <p:nvPr/>
            </p:nvGrpSpPr>
            <p:grpSpPr>
              <a:xfrm>
                <a:off x="7768175" y="5539274"/>
                <a:ext cx="901217" cy="276999"/>
                <a:chOff x="739302" y="3001211"/>
                <a:chExt cx="901217" cy="276999"/>
              </a:xfrm>
            </p:grpSpPr>
            <p:sp>
              <p:nvSpPr>
                <p:cNvPr id="499" name="立方体 3">
                  <a:extLst>
                    <a:ext uri="{FF2B5EF4-FFF2-40B4-BE49-F238E27FC236}">
                      <a16:creationId xmlns:a16="http://schemas.microsoft.com/office/drawing/2014/main" id="{33EBA7C9-0B43-C005-0DAD-4F1EBB07CB05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740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0" name="文本框 147">
                  <a:extLst>
                    <a:ext uri="{FF2B5EF4-FFF2-40B4-BE49-F238E27FC236}">
                      <a16:creationId xmlns:a16="http://schemas.microsoft.com/office/drawing/2014/main" id="{CC262754-D580-8D93-7F6D-03E2163C903A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719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Trailer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93" name="组合 10">
                <a:extLst>
                  <a:ext uri="{FF2B5EF4-FFF2-40B4-BE49-F238E27FC236}">
                    <a16:creationId xmlns:a16="http://schemas.microsoft.com/office/drawing/2014/main" id="{B059E58D-40EA-B2BB-F42F-291587B7A7DF}"/>
                  </a:ext>
                </a:extLst>
              </p:cNvPr>
              <p:cNvGrpSpPr/>
              <p:nvPr/>
            </p:nvGrpSpPr>
            <p:grpSpPr>
              <a:xfrm>
                <a:off x="7768175" y="5870487"/>
                <a:ext cx="1331976" cy="276999"/>
                <a:chOff x="739302" y="3001211"/>
                <a:chExt cx="1331976" cy="276999"/>
              </a:xfrm>
            </p:grpSpPr>
            <p:sp>
              <p:nvSpPr>
                <p:cNvPr id="497" name="立方体 3">
                  <a:extLst>
                    <a:ext uri="{FF2B5EF4-FFF2-40B4-BE49-F238E27FC236}">
                      <a16:creationId xmlns:a16="http://schemas.microsoft.com/office/drawing/2014/main" id="{EAA6FEB9-8DFA-57C7-992C-3319DA5822FE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6C0B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98" name="文本框 147">
                  <a:extLst>
                    <a:ext uri="{FF2B5EF4-FFF2-40B4-BE49-F238E27FC236}">
                      <a16:creationId xmlns:a16="http://schemas.microsoft.com/office/drawing/2014/main" id="{89913333-D15D-998E-8C7B-F14A18DF4E02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102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Traffic Cone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94" name="组合 493">
                <a:extLst>
                  <a:ext uri="{FF2B5EF4-FFF2-40B4-BE49-F238E27FC236}">
                    <a16:creationId xmlns:a16="http://schemas.microsoft.com/office/drawing/2014/main" id="{6F51E1E6-0104-43BE-69F9-23C70CF0E819}"/>
                  </a:ext>
                </a:extLst>
              </p:cNvPr>
              <p:cNvGrpSpPr/>
              <p:nvPr/>
            </p:nvGrpSpPr>
            <p:grpSpPr>
              <a:xfrm>
                <a:off x="7768175" y="6202176"/>
                <a:ext cx="1093962" cy="276999"/>
                <a:chOff x="9250308" y="5563100"/>
                <a:chExt cx="1093962" cy="276999"/>
              </a:xfrm>
            </p:grpSpPr>
            <p:sp>
              <p:nvSpPr>
                <p:cNvPr id="495" name="矩形 71">
                  <a:extLst>
                    <a:ext uri="{FF2B5EF4-FFF2-40B4-BE49-F238E27FC236}">
                      <a16:creationId xmlns:a16="http://schemas.microsoft.com/office/drawing/2014/main" id="{2848B211-CD35-D287-7AF5-B86FCC1E4B63}"/>
                    </a:ext>
                  </a:extLst>
                </p:cNvPr>
                <p:cNvSpPr/>
                <p:nvPr/>
              </p:nvSpPr>
              <p:spPr>
                <a:xfrm>
                  <a:off x="9250308" y="5658237"/>
                  <a:ext cx="252000" cy="144000"/>
                </a:xfrm>
                <a:prstGeom prst="rect">
                  <a:avLst/>
                </a:prstGeom>
                <a:solidFill>
                  <a:srgbClr val="003D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496" name="文本框 79">
                  <a:extLst>
                    <a:ext uri="{FF2B5EF4-FFF2-40B4-BE49-F238E27FC236}">
                      <a16:creationId xmlns:a16="http://schemas.microsoft.com/office/drawing/2014/main" id="{E4541939-CBAA-CA1F-4BE3-CA1F0A5D392B}"/>
                    </a:ext>
                  </a:extLst>
                </p:cNvPr>
                <p:cNvSpPr txBox="1"/>
                <p:nvPr/>
              </p:nvSpPr>
              <p:spPr>
                <a:xfrm>
                  <a:off x="9502308" y="5563100"/>
                  <a:ext cx="8419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Walkway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6BAE52C6-DE0C-1BA0-4AA0-A97AFE6A87F1}"/>
                </a:ext>
              </a:extLst>
            </p:cNvPr>
            <p:cNvGrpSpPr/>
            <p:nvPr/>
          </p:nvGrpSpPr>
          <p:grpSpPr>
            <a:xfrm>
              <a:off x="4788678" y="5539274"/>
              <a:ext cx="1947914" cy="939901"/>
              <a:chOff x="4815753" y="5539274"/>
              <a:chExt cx="1947914" cy="939901"/>
            </a:xfrm>
          </p:grpSpPr>
          <p:grpSp>
            <p:nvGrpSpPr>
              <p:cNvPr id="483" name="组合 10">
                <a:extLst>
                  <a:ext uri="{FF2B5EF4-FFF2-40B4-BE49-F238E27FC236}">
                    <a16:creationId xmlns:a16="http://schemas.microsoft.com/office/drawing/2014/main" id="{4E5A7B29-C209-0358-E6EC-40910F791810}"/>
                  </a:ext>
                </a:extLst>
              </p:cNvPr>
              <p:cNvGrpSpPr/>
              <p:nvPr/>
            </p:nvGrpSpPr>
            <p:grpSpPr>
              <a:xfrm>
                <a:off x="4815753" y="5539274"/>
                <a:ext cx="1947914" cy="276999"/>
                <a:chOff x="739302" y="3001211"/>
                <a:chExt cx="1947914" cy="276999"/>
              </a:xfrm>
            </p:grpSpPr>
            <p:sp>
              <p:nvSpPr>
                <p:cNvPr id="490" name="立方体 3">
                  <a:extLst>
                    <a:ext uri="{FF2B5EF4-FFF2-40B4-BE49-F238E27FC236}">
                      <a16:creationId xmlns:a16="http://schemas.microsoft.com/office/drawing/2014/main" id="{4BC351D7-0DAA-244F-41E5-54F078165C4A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3A3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91" name="文本框 147">
                  <a:extLst>
                    <a:ext uri="{FF2B5EF4-FFF2-40B4-BE49-F238E27FC236}">
                      <a16:creationId xmlns:a16="http://schemas.microsoft.com/office/drawing/2014/main" id="{B2B4506C-968B-21AF-E7BE-0FC7F8F793E8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718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Construction vehicle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84" name="组合 10">
                <a:extLst>
                  <a:ext uri="{FF2B5EF4-FFF2-40B4-BE49-F238E27FC236}">
                    <a16:creationId xmlns:a16="http://schemas.microsoft.com/office/drawing/2014/main" id="{DAE14802-3F46-AA72-4779-A647340D7317}"/>
                  </a:ext>
                </a:extLst>
              </p:cNvPr>
              <p:cNvGrpSpPr/>
              <p:nvPr/>
            </p:nvGrpSpPr>
            <p:grpSpPr>
              <a:xfrm>
                <a:off x="4815753" y="5870487"/>
                <a:ext cx="955526" cy="276999"/>
                <a:chOff x="739302" y="3001211"/>
                <a:chExt cx="955526" cy="276999"/>
              </a:xfrm>
            </p:grpSpPr>
            <p:sp>
              <p:nvSpPr>
                <p:cNvPr id="488" name="立方体 3">
                  <a:extLst>
                    <a:ext uri="{FF2B5EF4-FFF2-40B4-BE49-F238E27FC236}">
                      <a16:creationId xmlns:a16="http://schemas.microsoft.com/office/drawing/2014/main" id="{8CBC7307-1260-EB98-36FB-6046AA6AB954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A7D9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9" name="文本框 147">
                  <a:extLst>
                    <a:ext uri="{FF2B5EF4-FFF2-40B4-BE49-F238E27FC236}">
                      <a16:creationId xmlns:a16="http://schemas.microsoft.com/office/drawing/2014/main" id="{E02238DA-CD04-885E-598A-CAED74529CAA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262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Bicycle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85" name="组合 484">
                <a:extLst>
                  <a:ext uri="{FF2B5EF4-FFF2-40B4-BE49-F238E27FC236}">
                    <a16:creationId xmlns:a16="http://schemas.microsoft.com/office/drawing/2014/main" id="{1DB50082-9584-ABD4-67BA-78BA95D832D5}"/>
                  </a:ext>
                </a:extLst>
              </p:cNvPr>
              <p:cNvGrpSpPr/>
              <p:nvPr/>
            </p:nvGrpSpPr>
            <p:grpSpPr>
              <a:xfrm>
                <a:off x="4815753" y="6202176"/>
                <a:ext cx="1433349" cy="276999"/>
                <a:chOff x="5676307" y="5563100"/>
                <a:chExt cx="1433349" cy="276999"/>
              </a:xfrm>
            </p:grpSpPr>
            <p:sp>
              <p:nvSpPr>
                <p:cNvPr id="486" name="矩形 80">
                  <a:extLst>
                    <a:ext uri="{FF2B5EF4-FFF2-40B4-BE49-F238E27FC236}">
                      <a16:creationId xmlns:a16="http://schemas.microsoft.com/office/drawing/2014/main" id="{7D3764CA-DEE8-3326-5E56-D98E1F34E67F}"/>
                    </a:ext>
                  </a:extLst>
                </p:cNvPr>
                <p:cNvSpPr/>
                <p:nvPr/>
              </p:nvSpPr>
              <p:spPr>
                <a:xfrm>
                  <a:off x="5676307" y="5658237"/>
                  <a:ext cx="252000" cy="144000"/>
                </a:xfrm>
                <a:prstGeom prst="rect">
                  <a:avLst/>
                </a:prstGeom>
                <a:solidFill>
                  <a:srgbClr val="0030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487" name="文本框 81">
                  <a:extLst>
                    <a:ext uri="{FF2B5EF4-FFF2-40B4-BE49-F238E27FC236}">
                      <a16:creationId xmlns:a16="http://schemas.microsoft.com/office/drawing/2014/main" id="{4E19158A-A537-2450-DBCE-E7187216570B}"/>
                    </a:ext>
                  </a:extLst>
                </p:cNvPr>
                <p:cNvSpPr txBox="1"/>
                <p:nvPr/>
              </p:nvSpPr>
              <p:spPr>
                <a:xfrm>
                  <a:off x="5928307" y="5563100"/>
                  <a:ext cx="11813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Drivable area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02" name="组合 401">
              <a:extLst>
                <a:ext uri="{FF2B5EF4-FFF2-40B4-BE49-F238E27FC236}">
                  <a16:creationId xmlns:a16="http://schemas.microsoft.com/office/drawing/2014/main" id="{586B55B0-57A1-4C88-3DF3-4802C4F419F8}"/>
                </a:ext>
              </a:extLst>
            </p:cNvPr>
            <p:cNvGrpSpPr/>
            <p:nvPr/>
          </p:nvGrpSpPr>
          <p:grpSpPr>
            <a:xfrm>
              <a:off x="9322429" y="6208697"/>
              <a:ext cx="972069" cy="276999"/>
              <a:chOff x="10832925" y="5563100"/>
              <a:chExt cx="972069" cy="276999"/>
            </a:xfrm>
          </p:grpSpPr>
          <p:sp>
            <p:nvSpPr>
              <p:cNvPr id="481" name="矩形 82">
                <a:extLst>
                  <a:ext uri="{FF2B5EF4-FFF2-40B4-BE49-F238E27FC236}">
                    <a16:creationId xmlns:a16="http://schemas.microsoft.com/office/drawing/2014/main" id="{DFE98764-2801-1951-1A4B-75E082BE999C}"/>
                  </a:ext>
                </a:extLst>
              </p:cNvPr>
              <p:cNvSpPr/>
              <p:nvPr/>
            </p:nvSpPr>
            <p:spPr>
              <a:xfrm>
                <a:off x="10832925" y="5658237"/>
                <a:ext cx="252000" cy="144000"/>
              </a:xfrm>
              <a:prstGeom prst="rect">
                <a:avLst/>
              </a:prstGeom>
              <a:solidFill>
                <a:srgbClr val="8F9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2" name="文本框 83">
                <a:extLst>
                  <a:ext uri="{FF2B5EF4-FFF2-40B4-BE49-F238E27FC236}">
                    <a16:creationId xmlns:a16="http://schemas.microsoft.com/office/drawing/2014/main" id="{5C89BB9A-774F-D80B-8761-42A5E5E2E09B}"/>
                  </a:ext>
                </a:extLst>
              </p:cNvPr>
              <p:cNvSpPr txBox="1"/>
              <p:nvPr/>
            </p:nvSpPr>
            <p:spPr>
              <a:xfrm>
                <a:off x="11084925" y="5563100"/>
                <a:ext cx="720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rPr>
                  <a:t>Divider</a:t>
                </a:r>
                <a:endPara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57241F58-87F4-6FDC-642E-5E1DAB3F5E1E}"/>
                </a:ext>
              </a:extLst>
            </p:cNvPr>
            <p:cNvGrpSpPr/>
            <p:nvPr/>
          </p:nvGrpSpPr>
          <p:grpSpPr>
            <a:xfrm>
              <a:off x="6787049" y="5539274"/>
              <a:ext cx="1102489" cy="939901"/>
              <a:chOff x="6457394" y="5539274"/>
              <a:chExt cx="1102489" cy="939901"/>
            </a:xfrm>
          </p:grpSpPr>
          <p:grpSp>
            <p:nvGrpSpPr>
              <p:cNvPr id="472" name="组合 10">
                <a:extLst>
                  <a:ext uri="{FF2B5EF4-FFF2-40B4-BE49-F238E27FC236}">
                    <a16:creationId xmlns:a16="http://schemas.microsoft.com/office/drawing/2014/main" id="{BB7B5D20-04F2-3CAD-23CC-465120D2403F}"/>
                  </a:ext>
                </a:extLst>
              </p:cNvPr>
              <p:cNvGrpSpPr/>
              <p:nvPr/>
            </p:nvGrpSpPr>
            <p:grpSpPr>
              <a:xfrm>
                <a:off x="6457394" y="5539274"/>
                <a:ext cx="700906" cy="276999"/>
                <a:chOff x="739302" y="3001211"/>
                <a:chExt cx="700906" cy="276999"/>
              </a:xfrm>
            </p:grpSpPr>
            <p:sp>
              <p:nvSpPr>
                <p:cNvPr id="479" name="立方体 3">
                  <a:extLst>
                    <a:ext uri="{FF2B5EF4-FFF2-40B4-BE49-F238E27FC236}">
                      <a16:creationId xmlns:a16="http://schemas.microsoft.com/office/drawing/2014/main" id="{C2D2F584-F011-7EAF-4E28-98B43EBB8CBD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9227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0" name="文本框 147">
                  <a:extLst>
                    <a:ext uri="{FF2B5EF4-FFF2-40B4-BE49-F238E27FC236}">
                      <a16:creationId xmlns:a16="http://schemas.microsoft.com/office/drawing/2014/main" id="{036BEC4E-E2F0-CED6-E628-0B8B8CF9CED2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Bus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73" name="组合 10">
                <a:extLst>
                  <a:ext uri="{FF2B5EF4-FFF2-40B4-BE49-F238E27FC236}">
                    <a16:creationId xmlns:a16="http://schemas.microsoft.com/office/drawing/2014/main" id="{19FFD0B4-2DA3-3E44-B553-C0B1DF59FF68}"/>
                  </a:ext>
                </a:extLst>
              </p:cNvPr>
              <p:cNvGrpSpPr/>
              <p:nvPr/>
            </p:nvGrpSpPr>
            <p:grpSpPr>
              <a:xfrm>
                <a:off x="6457394" y="5870487"/>
                <a:ext cx="948923" cy="276999"/>
                <a:chOff x="739302" y="3001211"/>
                <a:chExt cx="948923" cy="276999"/>
              </a:xfrm>
            </p:grpSpPr>
            <p:sp>
              <p:nvSpPr>
                <p:cNvPr id="477" name="立方体 3">
                  <a:extLst>
                    <a:ext uri="{FF2B5EF4-FFF2-40B4-BE49-F238E27FC236}">
                      <a16:creationId xmlns:a16="http://schemas.microsoft.com/office/drawing/2014/main" id="{96B2D6E8-F37A-764B-DCDA-3F2187895B4D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E498E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8" name="文本框 147">
                  <a:extLst>
                    <a:ext uri="{FF2B5EF4-FFF2-40B4-BE49-F238E27FC236}">
                      <a16:creationId xmlns:a16="http://schemas.microsoft.com/office/drawing/2014/main" id="{C2B41B3C-93B6-4595-AD3B-2D8BEF47684E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196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Barrier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74" name="组合 473">
                <a:extLst>
                  <a:ext uri="{FF2B5EF4-FFF2-40B4-BE49-F238E27FC236}">
                    <a16:creationId xmlns:a16="http://schemas.microsoft.com/office/drawing/2014/main" id="{ED522CA5-1A54-FF8C-C410-C85ED0844847}"/>
                  </a:ext>
                </a:extLst>
              </p:cNvPr>
              <p:cNvGrpSpPr/>
              <p:nvPr/>
            </p:nvGrpSpPr>
            <p:grpSpPr>
              <a:xfrm>
                <a:off x="6457394" y="6202176"/>
                <a:ext cx="1102489" cy="276999"/>
                <a:chOff x="7706162" y="5563100"/>
                <a:chExt cx="1102489" cy="276999"/>
              </a:xfrm>
            </p:grpSpPr>
            <p:sp>
              <p:nvSpPr>
                <p:cNvPr id="475" name="矩形 71">
                  <a:extLst>
                    <a:ext uri="{FF2B5EF4-FFF2-40B4-BE49-F238E27FC236}">
                      <a16:creationId xmlns:a16="http://schemas.microsoft.com/office/drawing/2014/main" id="{46A1E174-8C64-4D71-A76E-958BF7BD3410}"/>
                    </a:ext>
                  </a:extLst>
                </p:cNvPr>
                <p:cNvSpPr/>
                <p:nvPr/>
              </p:nvSpPr>
              <p:spPr>
                <a:xfrm>
                  <a:off x="7706162" y="5658237"/>
                  <a:ext cx="252000" cy="144000"/>
                </a:xfrm>
                <a:prstGeom prst="rect">
                  <a:avLst/>
                </a:prstGeom>
                <a:solidFill>
                  <a:srgbClr val="0048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476" name="文本框 79">
                  <a:extLst>
                    <a:ext uri="{FF2B5EF4-FFF2-40B4-BE49-F238E27FC236}">
                      <a16:creationId xmlns:a16="http://schemas.microsoft.com/office/drawing/2014/main" id="{1E3B96B8-7EF6-5EA4-07D1-2A0C53BE4393}"/>
                    </a:ext>
                  </a:extLst>
                </p:cNvPr>
                <p:cNvSpPr txBox="1"/>
                <p:nvPr/>
              </p:nvSpPr>
              <p:spPr>
                <a:xfrm>
                  <a:off x="7958162" y="5563100"/>
                  <a:ext cx="8504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Crossing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04" name="组合 403">
              <a:extLst>
                <a:ext uri="{FF2B5EF4-FFF2-40B4-BE49-F238E27FC236}">
                  <a16:creationId xmlns:a16="http://schemas.microsoft.com/office/drawing/2014/main" id="{4D457367-06E3-2975-D5B2-3C64BD16C8C3}"/>
                </a:ext>
              </a:extLst>
            </p:cNvPr>
            <p:cNvGrpSpPr/>
            <p:nvPr/>
          </p:nvGrpSpPr>
          <p:grpSpPr>
            <a:xfrm>
              <a:off x="2129676" y="5539274"/>
              <a:ext cx="1220855" cy="940377"/>
              <a:chOff x="2129676" y="5539274"/>
              <a:chExt cx="1220855" cy="940377"/>
            </a:xfrm>
          </p:grpSpPr>
          <p:grpSp>
            <p:nvGrpSpPr>
              <p:cNvPr id="405" name="组合 10">
                <a:extLst>
                  <a:ext uri="{FF2B5EF4-FFF2-40B4-BE49-F238E27FC236}">
                    <a16:creationId xmlns:a16="http://schemas.microsoft.com/office/drawing/2014/main" id="{414AB9AF-3FDA-DFEF-884D-0C035BBF1919}"/>
                  </a:ext>
                </a:extLst>
              </p:cNvPr>
              <p:cNvGrpSpPr/>
              <p:nvPr/>
            </p:nvGrpSpPr>
            <p:grpSpPr>
              <a:xfrm>
                <a:off x="2129676" y="5539274"/>
                <a:ext cx="686478" cy="276999"/>
                <a:chOff x="739302" y="3001211"/>
                <a:chExt cx="686478" cy="276999"/>
              </a:xfrm>
            </p:grpSpPr>
            <p:sp>
              <p:nvSpPr>
                <p:cNvPr id="470" name="立方体 3">
                  <a:extLst>
                    <a:ext uri="{FF2B5EF4-FFF2-40B4-BE49-F238E27FC236}">
                      <a16:creationId xmlns:a16="http://schemas.microsoft.com/office/drawing/2014/main" id="{29F943E6-9489-098A-4725-22085F7F46C3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9F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1" name="文本框 147">
                  <a:extLst>
                    <a:ext uri="{FF2B5EF4-FFF2-40B4-BE49-F238E27FC236}">
                      <a16:creationId xmlns:a16="http://schemas.microsoft.com/office/drawing/2014/main" id="{BE7C7A9A-FBF6-E832-2C21-6A45E217F499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57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06" name="组合 10">
                <a:extLst>
                  <a:ext uri="{FF2B5EF4-FFF2-40B4-BE49-F238E27FC236}">
                    <a16:creationId xmlns:a16="http://schemas.microsoft.com/office/drawing/2014/main" id="{AD1E1FAD-61F7-06B2-CEEA-F2AD110C2A45}"/>
                  </a:ext>
                </a:extLst>
              </p:cNvPr>
              <p:cNvGrpSpPr/>
              <p:nvPr/>
            </p:nvGrpSpPr>
            <p:grpSpPr>
              <a:xfrm>
                <a:off x="2129676" y="5870487"/>
                <a:ext cx="1220855" cy="276999"/>
                <a:chOff x="739302" y="3001211"/>
                <a:chExt cx="1220855" cy="276999"/>
              </a:xfrm>
            </p:grpSpPr>
            <p:sp>
              <p:nvSpPr>
                <p:cNvPr id="468" name="立方体 3">
                  <a:extLst>
                    <a:ext uri="{FF2B5EF4-FFF2-40B4-BE49-F238E27FC236}">
                      <a16:creationId xmlns:a16="http://schemas.microsoft.com/office/drawing/2014/main" id="{46665117-A182-4E8B-D7EA-C2BC15FA8C05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9" name="文本框 147">
                  <a:extLst>
                    <a:ext uri="{FF2B5EF4-FFF2-40B4-BE49-F238E27FC236}">
                      <a16:creationId xmlns:a16="http://schemas.microsoft.com/office/drawing/2014/main" id="{1B040227-6BBF-C3B1-B335-A905D73D9010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9915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Pedestrian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89686ECC-F244-9800-4064-DBF3DD8DD3F6}"/>
                  </a:ext>
                </a:extLst>
              </p:cNvPr>
              <p:cNvGrpSpPr/>
              <p:nvPr/>
            </p:nvGrpSpPr>
            <p:grpSpPr>
              <a:xfrm>
                <a:off x="2129676" y="6201699"/>
                <a:ext cx="932260" cy="277952"/>
                <a:chOff x="1335873" y="6190897"/>
                <a:chExt cx="932260" cy="277952"/>
              </a:xfrm>
            </p:grpSpPr>
            <p:sp>
              <p:nvSpPr>
                <p:cNvPr id="408" name="文本框 2">
                  <a:extLst>
                    <a:ext uri="{FF2B5EF4-FFF2-40B4-BE49-F238E27FC236}">
                      <a16:creationId xmlns:a16="http://schemas.microsoft.com/office/drawing/2014/main" id="{2CCE810D-CA40-C78D-44AE-8CA9285E575E}"/>
                    </a:ext>
                  </a:extLst>
                </p:cNvPr>
                <p:cNvSpPr txBox="1"/>
                <p:nvPr/>
              </p:nvSpPr>
              <p:spPr>
                <a:xfrm>
                  <a:off x="1507027" y="6191850"/>
                  <a:ext cx="761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Ego 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grpSp>
              <p:nvGrpSpPr>
                <p:cNvPr id="409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  <a:extLst>
                    <a:ext uri="{FF2B5EF4-FFF2-40B4-BE49-F238E27FC236}">
                      <a16:creationId xmlns:a16="http://schemas.microsoft.com/office/drawing/2014/main" id="{B9F8369E-465C-09DE-01C9-DD59EC55F92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260015" y="6266755"/>
                  <a:ext cx="277951" cy="126235"/>
                  <a:chOff x="2940426" y="2001837"/>
                  <a:chExt cx="6311148" cy="2854326"/>
                </a:xfrm>
                <a:solidFill>
                  <a:srgbClr val="FF0000"/>
                </a:solidFill>
              </p:grpSpPr>
              <p:sp>
                <p:nvSpPr>
                  <p:cNvPr id="410" name="ïṡ1îḑe">
                    <a:extLst>
                      <a:ext uri="{FF2B5EF4-FFF2-40B4-BE49-F238E27FC236}">
                        <a16:creationId xmlns:a16="http://schemas.microsoft.com/office/drawing/2014/main" id="{99648AA1-42B4-20B7-C1E0-A5860BDFD5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0426" y="2433626"/>
                    <a:ext cx="195811" cy="1995769"/>
                  </a:xfrm>
                  <a:custGeom>
                    <a:avLst/>
                    <a:gdLst>
                      <a:gd name="T0" fmla="*/ 0 w 49"/>
                      <a:gd name="T1" fmla="*/ 249 h 500"/>
                      <a:gd name="T2" fmla="*/ 8 w 49"/>
                      <a:gd name="T3" fmla="*/ 400 h 500"/>
                      <a:gd name="T4" fmla="*/ 13 w 49"/>
                      <a:gd name="T5" fmla="*/ 404 h 500"/>
                      <a:gd name="T6" fmla="*/ 13 w 49"/>
                      <a:gd name="T7" fmla="*/ 410 h 500"/>
                      <a:gd name="T8" fmla="*/ 10 w 49"/>
                      <a:gd name="T9" fmla="*/ 415 h 500"/>
                      <a:gd name="T10" fmla="*/ 49 w 49"/>
                      <a:gd name="T11" fmla="*/ 500 h 500"/>
                      <a:gd name="T12" fmla="*/ 9 w 49"/>
                      <a:gd name="T13" fmla="*/ 250 h 500"/>
                      <a:gd name="T14" fmla="*/ 49 w 49"/>
                      <a:gd name="T15" fmla="*/ 0 h 500"/>
                      <a:gd name="T16" fmla="*/ 10 w 49"/>
                      <a:gd name="T17" fmla="*/ 84 h 500"/>
                      <a:gd name="T18" fmla="*/ 13 w 49"/>
                      <a:gd name="T19" fmla="*/ 90 h 500"/>
                      <a:gd name="T20" fmla="*/ 13 w 49"/>
                      <a:gd name="T21" fmla="*/ 96 h 500"/>
                      <a:gd name="T22" fmla="*/ 8 w 49"/>
                      <a:gd name="T23" fmla="*/ 100 h 500"/>
                      <a:gd name="T24" fmla="*/ 0 w 49"/>
                      <a:gd name="T25" fmla="*/ 250 h 500"/>
                      <a:gd name="T26" fmla="*/ 0 w 49"/>
                      <a:gd name="T27" fmla="*/ 249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9" h="500">
                        <a:moveTo>
                          <a:pt x="0" y="249"/>
                        </a:moveTo>
                        <a:cubicBezTo>
                          <a:pt x="0" y="312"/>
                          <a:pt x="3" y="361"/>
                          <a:pt x="8" y="400"/>
                        </a:cubicBezTo>
                        <a:cubicBezTo>
                          <a:pt x="13" y="404"/>
                          <a:pt x="13" y="404"/>
                          <a:pt x="13" y="404"/>
                        </a:cubicBezTo>
                        <a:cubicBezTo>
                          <a:pt x="13" y="410"/>
                          <a:pt x="13" y="410"/>
                          <a:pt x="13" y="410"/>
                        </a:cubicBezTo>
                        <a:cubicBezTo>
                          <a:pt x="10" y="415"/>
                          <a:pt x="10" y="415"/>
                          <a:pt x="10" y="415"/>
                        </a:cubicBezTo>
                        <a:cubicBezTo>
                          <a:pt x="17" y="460"/>
                          <a:pt x="30" y="487"/>
                          <a:pt x="49" y="500"/>
                        </a:cubicBezTo>
                        <a:cubicBezTo>
                          <a:pt x="25" y="466"/>
                          <a:pt x="9" y="402"/>
                          <a:pt x="9" y="250"/>
                        </a:cubicBezTo>
                        <a:cubicBezTo>
                          <a:pt x="9" y="98"/>
                          <a:pt x="25" y="33"/>
                          <a:pt x="49" y="0"/>
                        </a:cubicBezTo>
                        <a:cubicBezTo>
                          <a:pt x="30" y="13"/>
                          <a:pt x="17" y="39"/>
                          <a:pt x="10" y="84"/>
                        </a:cubicBez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3" y="96"/>
                          <a:pt x="13" y="96"/>
                          <a:pt x="13" y="96"/>
                        </a:cubicBezTo>
                        <a:cubicBezTo>
                          <a:pt x="8" y="100"/>
                          <a:pt x="8" y="100"/>
                          <a:pt x="8" y="100"/>
                        </a:cubicBezTo>
                        <a:cubicBezTo>
                          <a:pt x="3" y="138"/>
                          <a:pt x="0" y="187"/>
                          <a:pt x="0" y="250"/>
                        </a:cubicBezTo>
                        <a:cubicBezTo>
                          <a:pt x="0" y="249"/>
                          <a:pt x="0" y="249"/>
                          <a:pt x="0" y="2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1" name="iśļíḑè">
                    <a:extLst>
                      <a:ext uri="{FF2B5EF4-FFF2-40B4-BE49-F238E27FC236}">
                        <a16:creationId xmlns:a16="http://schemas.microsoft.com/office/drawing/2014/main" id="{992F33FA-3CF1-D5EB-4601-4945E38274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2" name="íṥḷîḑê">
                    <a:extLst>
                      <a:ext uri="{FF2B5EF4-FFF2-40B4-BE49-F238E27FC236}">
                        <a16:creationId xmlns:a16="http://schemas.microsoft.com/office/drawing/2014/main" id="{CCD4D07D-CA87-809C-0657-E90FB93280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3" name="îŝ1ïḓè">
                    <a:extLst>
                      <a:ext uri="{FF2B5EF4-FFF2-40B4-BE49-F238E27FC236}">
                        <a16:creationId xmlns:a16="http://schemas.microsoft.com/office/drawing/2014/main" id="{7711227C-B8B2-5B46-375D-94599188D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4" name="ïSľïḑe">
                    <a:extLst>
                      <a:ext uri="{FF2B5EF4-FFF2-40B4-BE49-F238E27FC236}">
                        <a16:creationId xmlns:a16="http://schemas.microsoft.com/office/drawing/2014/main" id="{5EB51DBB-4E58-5FA1-1C80-F331824C3D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5" name="íṥľídè">
                    <a:extLst>
                      <a:ext uri="{FF2B5EF4-FFF2-40B4-BE49-F238E27FC236}">
                        <a16:creationId xmlns:a16="http://schemas.microsoft.com/office/drawing/2014/main" id="{9E7F05C8-A254-1E5B-6E27-124529654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78085" y="2124847"/>
                    <a:ext cx="6255918" cy="2608308"/>
                  </a:xfrm>
                  <a:custGeom>
                    <a:avLst/>
                    <a:gdLst>
                      <a:gd name="T0" fmla="*/ 0 w 1563"/>
                      <a:gd name="T1" fmla="*/ 327 h 653"/>
                      <a:gd name="T2" fmla="*/ 40 w 1563"/>
                      <a:gd name="T3" fmla="*/ 577 h 653"/>
                      <a:gd name="T4" fmla="*/ 70 w 1563"/>
                      <a:gd name="T5" fmla="*/ 605 h 653"/>
                      <a:gd name="T6" fmla="*/ 125 w 1563"/>
                      <a:gd name="T7" fmla="*/ 636 h 653"/>
                      <a:gd name="T8" fmla="*/ 250 w 1563"/>
                      <a:gd name="T9" fmla="*/ 653 h 653"/>
                      <a:gd name="T10" fmla="*/ 388 w 1563"/>
                      <a:gd name="T11" fmla="*/ 646 h 653"/>
                      <a:gd name="T12" fmla="*/ 717 w 1563"/>
                      <a:gd name="T13" fmla="*/ 653 h 653"/>
                      <a:gd name="T14" fmla="*/ 1043 w 1563"/>
                      <a:gd name="T15" fmla="*/ 651 h 653"/>
                      <a:gd name="T16" fmla="*/ 1192 w 1563"/>
                      <a:gd name="T17" fmla="*/ 653 h 653"/>
                      <a:gd name="T18" fmla="*/ 1470 w 1563"/>
                      <a:gd name="T19" fmla="*/ 591 h 653"/>
                      <a:gd name="T20" fmla="*/ 1560 w 1563"/>
                      <a:gd name="T21" fmla="*/ 390 h 653"/>
                      <a:gd name="T22" fmla="*/ 1563 w 1563"/>
                      <a:gd name="T23" fmla="*/ 327 h 653"/>
                      <a:gd name="T24" fmla="*/ 1560 w 1563"/>
                      <a:gd name="T25" fmla="*/ 263 h 653"/>
                      <a:gd name="T26" fmla="*/ 1470 w 1563"/>
                      <a:gd name="T27" fmla="*/ 62 h 653"/>
                      <a:gd name="T28" fmla="*/ 1192 w 1563"/>
                      <a:gd name="T29" fmla="*/ 0 h 653"/>
                      <a:gd name="T30" fmla="*/ 1043 w 1563"/>
                      <a:gd name="T31" fmla="*/ 3 h 653"/>
                      <a:gd name="T32" fmla="*/ 717 w 1563"/>
                      <a:gd name="T33" fmla="*/ 1 h 653"/>
                      <a:gd name="T34" fmla="*/ 388 w 1563"/>
                      <a:gd name="T35" fmla="*/ 7 h 653"/>
                      <a:gd name="T36" fmla="*/ 250 w 1563"/>
                      <a:gd name="T37" fmla="*/ 0 h 653"/>
                      <a:gd name="T38" fmla="*/ 125 w 1563"/>
                      <a:gd name="T39" fmla="*/ 17 h 653"/>
                      <a:gd name="T40" fmla="*/ 70 w 1563"/>
                      <a:gd name="T41" fmla="*/ 49 h 653"/>
                      <a:gd name="T42" fmla="*/ 40 w 1563"/>
                      <a:gd name="T43" fmla="*/ 77 h 653"/>
                      <a:gd name="T44" fmla="*/ 0 w 1563"/>
                      <a:gd name="T45" fmla="*/ 327 h 6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63" h="653">
                        <a:moveTo>
                          <a:pt x="0" y="327"/>
                        </a:moveTo>
                        <a:cubicBezTo>
                          <a:pt x="0" y="479"/>
                          <a:pt x="16" y="543"/>
                          <a:pt x="40" y="577"/>
                        </a:cubicBezTo>
                        <a:cubicBezTo>
                          <a:pt x="49" y="590"/>
                          <a:pt x="59" y="598"/>
                          <a:pt x="70" y="605"/>
                        </a:cubicBezTo>
                        <a:cubicBezTo>
                          <a:pt x="84" y="614"/>
                          <a:pt x="109" y="626"/>
                          <a:pt x="125" y="636"/>
                        </a:cubicBezTo>
                        <a:cubicBezTo>
                          <a:pt x="139" y="644"/>
                          <a:pt x="135" y="653"/>
                          <a:pt x="250" y="653"/>
                        </a:cubicBezTo>
                        <a:cubicBezTo>
                          <a:pt x="345" y="653"/>
                          <a:pt x="372" y="646"/>
                          <a:pt x="388" y="646"/>
                        </a:cubicBezTo>
                        <a:cubicBezTo>
                          <a:pt x="438" y="646"/>
                          <a:pt x="516" y="653"/>
                          <a:pt x="717" y="653"/>
                        </a:cubicBezTo>
                        <a:cubicBezTo>
                          <a:pt x="836" y="653"/>
                          <a:pt x="954" y="651"/>
                          <a:pt x="1043" y="651"/>
                        </a:cubicBezTo>
                        <a:cubicBezTo>
                          <a:pt x="1132" y="651"/>
                          <a:pt x="1192" y="653"/>
                          <a:pt x="1192" y="653"/>
                        </a:cubicBezTo>
                        <a:cubicBezTo>
                          <a:pt x="1319" y="653"/>
                          <a:pt x="1410" y="638"/>
                          <a:pt x="1470" y="591"/>
                        </a:cubicBezTo>
                        <a:cubicBezTo>
                          <a:pt x="1523" y="551"/>
                          <a:pt x="1552" y="487"/>
                          <a:pt x="1560" y="390"/>
                        </a:cubicBezTo>
                        <a:cubicBezTo>
                          <a:pt x="1562" y="370"/>
                          <a:pt x="1563" y="349"/>
                          <a:pt x="1563" y="327"/>
                        </a:cubicBezTo>
                        <a:cubicBezTo>
                          <a:pt x="1563" y="304"/>
                          <a:pt x="1562" y="283"/>
                          <a:pt x="1560" y="263"/>
                        </a:cubicBezTo>
                        <a:cubicBezTo>
                          <a:pt x="1552" y="166"/>
                          <a:pt x="1523" y="102"/>
                          <a:pt x="1470" y="62"/>
                        </a:cubicBezTo>
                        <a:cubicBezTo>
                          <a:pt x="1410" y="16"/>
                          <a:pt x="1319" y="0"/>
                          <a:pt x="1192" y="0"/>
                        </a:cubicBezTo>
                        <a:cubicBezTo>
                          <a:pt x="1192" y="0"/>
                          <a:pt x="1132" y="3"/>
                          <a:pt x="1043" y="3"/>
                        </a:cubicBezTo>
                        <a:cubicBezTo>
                          <a:pt x="954" y="3"/>
                          <a:pt x="836" y="1"/>
                          <a:pt x="717" y="1"/>
                        </a:cubicBezTo>
                        <a:cubicBezTo>
                          <a:pt x="516" y="1"/>
                          <a:pt x="438" y="7"/>
                          <a:pt x="388" y="7"/>
                        </a:cubicBezTo>
                        <a:cubicBezTo>
                          <a:pt x="372" y="7"/>
                          <a:pt x="345" y="0"/>
                          <a:pt x="250" y="0"/>
                        </a:cubicBezTo>
                        <a:cubicBezTo>
                          <a:pt x="135" y="0"/>
                          <a:pt x="139" y="9"/>
                          <a:pt x="125" y="17"/>
                        </a:cubicBezTo>
                        <a:cubicBezTo>
                          <a:pt x="109" y="28"/>
                          <a:pt x="84" y="40"/>
                          <a:pt x="70" y="49"/>
                        </a:cubicBezTo>
                        <a:cubicBezTo>
                          <a:pt x="59" y="56"/>
                          <a:pt x="49" y="64"/>
                          <a:pt x="40" y="77"/>
                        </a:cubicBezTo>
                        <a:cubicBezTo>
                          <a:pt x="16" y="110"/>
                          <a:pt x="0" y="175"/>
                          <a:pt x="0" y="327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6" name="iṥḻiḍè">
                    <a:extLst>
                      <a:ext uri="{FF2B5EF4-FFF2-40B4-BE49-F238E27FC236}">
                        <a16:creationId xmlns:a16="http://schemas.microsoft.com/office/drawing/2014/main" id="{5DDAAC33-747E-EAD2-4B8C-67636DF5D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7" name="ïSľîde">
                    <a:extLst>
                      <a:ext uri="{FF2B5EF4-FFF2-40B4-BE49-F238E27FC236}">
                        <a16:creationId xmlns:a16="http://schemas.microsoft.com/office/drawing/2014/main" id="{BB48F7B5-DC9F-7A95-9D72-5CB8D9D7F4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8" name="íšḻîḓé">
                    <a:extLst>
                      <a:ext uri="{FF2B5EF4-FFF2-40B4-BE49-F238E27FC236}">
                        <a16:creationId xmlns:a16="http://schemas.microsoft.com/office/drawing/2014/main" id="{454D67ED-2021-29F5-2522-CF754226FB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9" name="íSļîḓé">
                    <a:extLst>
                      <a:ext uri="{FF2B5EF4-FFF2-40B4-BE49-F238E27FC236}">
                        <a16:creationId xmlns:a16="http://schemas.microsoft.com/office/drawing/2014/main" id="{9A9EF4BD-91FC-EACC-F3D9-434CA09851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0" name="îśḷíďê">
                    <a:extLst>
                      <a:ext uri="{FF2B5EF4-FFF2-40B4-BE49-F238E27FC236}">
                        <a16:creationId xmlns:a16="http://schemas.microsoft.com/office/drawing/2014/main" id="{6F4E7207-799E-1924-227F-0C69BCBA77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2260407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26 h 89"/>
                      <a:gd name="T2" fmla="*/ 11 w 779"/>
                      <a:gd name="T3" fmla="*/ 21 h 89"/>
                      <a:gd name="T4" fmla="*/ 21 w 779"/>
                      <a:gd name="T5" fmla="*/ 20 h 89"/>
                      <a:gd name="T6" fmla="*/ 779 w 779"/>
                      <a:gd name="T7" fmla="*/ 0 h 89"/>
                      <a:gd name="T8" fmla="*/ 410 w 779"/>
                      <a:gd name="T9" fmla="*/ 88 h 89"/>
                      <a:gd name="T10" fmla="*/ 307 w 779"/>
                      <a:gd name="T11" fmla="*/ 89 h 89"/>
                      <a:gd name="T12" fmla="*/ 29 w 779"/>
                      <a:gd name="T13" fmla="*/ 76 h 89"/>
                      <a:gd name="T14" fmla="*/ 0 w 779"/>
                      <a:gd name="T15" fmla="*/ 58 h 89"/>
                      <a:gd name="T16" fmla="*/ 11 w 779"/>
                      <a:gd name="T17" fmla="*/ 26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26"/>
                        </a:moveTo>
                        <a:cubicBezTo>
                          <a:pt x="9" y="24"/>
                          <a:pt x="11" y="21"/>
                          <a:pt x="11" y="21"/>
                        </a:cubicBezTo>
                        <a:cubicBezTo>
                          <a:pt x="13" y="21"/>
                          <a:pt x="17" y="21"/>
                          <a:pt x="21" y="20"/>
                        </a:cubicBezTo>
                        <a:cubicBezTo>
                          <a:pt x="161" y="18"/>
                          <a:pt x="779" y="0"/>
                          <a:pt x="779" y="0"/>
                        </a:cubicBezTo>
                        <a:cubicBezTo>
                          <a:pt x="681" y="49"/>
                          <a:pt x="536" y="85"/>
                          <a:pt x="410" y="88"/>
                        </a:cubicBezTo>
                        <a:cubicBezTo>
                          <a:pt x="365" y="89"/>
                          <a:pt x="348" y="89"/>
                          <a:pt x="307" y="89"/>
                        </a:cubicBezTo>
                        <a:cubicBezTo>
                          <a:pt x="230" y="88"/>
                          <a:pt x="130" y="87"/>
                          <a:pt x="29" y="76"/>
                        </a:cubicBezTo>
                        <a:cubicBezTo>
                          <a:pt x="10" y="73"/>
                          <a:pt x="1" y="68"/>
                          <a:pt x="0" y="58"/>
                        </a:cubicBezTo>
                        <a:cubicBezTo>
                          <a:pt x="0" y="49"/>
                          <a:pt x="2" y="37"/>
                          <a:pt x="11" y="2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1" name="ïṧľíḍe">
                    <a:extLst>
                      <a:ext uri="{FF2B5EF4-FFF2-40B4-BE49-F238E27FC236}">
                        <a16:creationId xmlns:a16="http://schemas.microsoft.com/office/drawing/2014/main" id="{154C342E-D5FE-1178-DE06-BE474BF656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4241114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64 h 89"/>
                      <a:gd name="T2" fmla="*/ 11 w 779"/>
                      <a:gd name="T3" fmla="*/ 69 h 89"/>
                      <a:gd name="T4" fmla="*/ 21 w 779"/>
                      <a:gd name="T5" fmla="*/ 69 h 89"/>
                      <a:gd name="T6" fmla="*/ 779 w 779"/>
                      <a:gd name="T7" fmla="*/ 89 h 89"/>
                      <a:gd name="T8" fmla="*/ 410 w 779"/>
                      <a:gd name="T9" fmla="*/ 2 h 89"/>
                      <a:gd name="T10" fmla="*/ 307 w 779"/>
                      <a:gd name="T11" fmla="*/ 0 h 89"/>
                      <a:gd name="T12" fmla="*/ 29 w 779"/>
                      <a:gd name="T13" fmla="*/ 14 h 89"/>
                      <a:gd name="T14" fmla="*/ 0 w 779"/>
                      <a:gd name="T15" fmla="*/ 31 h 89"/>
                      <a:gd name="T16" fmla="*/ 11 w 779"/>
                      <a:gd name="T17" fmla="*/ 64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64"/>
                        </a:moveTo>
                        <a:cubicBezTo>
                          <a:pt x="9" y="66"/>
                          <a:pt x="11" y="69"/>
                          <a:pt x="11" y="69"/>
                        </a:cubicBezTo>
                        <a:cubicBezTo>
                          <a:pt x="13" y="69"/>
                          <a:pt x="17" y="69"/>
                          <a:pt x="21" y="69"/>
                        </a:cubicBezTo>
                        <a:cubicBezTo>
                          <a:pt x="161" y="72"/>
                          <a:pt x="779" y="89"/>
                          <a:pt x="779" y="89"/>
                        </a:cubicBezTo>
                        <a:cubicBezTo>
                          <a:pt x="681" y="40"/>
                          <a:pt x="536" y="4"/>
                          <a:pt x="410" y="2"/>
                        </a:cubicBezTo>
                        <a:cubicBezTo>
                          <a:pt x="365" y="0"/>
                          <a:pt x="348" y="0"/>
                          <a:pt x="307" y="0"/>
                        </a:cubicBezTo>
                        <a:cubicBezTo>
                          <a:pt x="230" y="1"/>
                          <a:pt x="130" y="2"/>
                          <a:pt x="29" y="14"/>
                        </a:cubicBezTo>
                        <a:cubicBezTo>
                          <a:pt x="10" y="16"/>
                          <a:pt x="1" y="21"/>
                          <a:pt x="0" y="31"/>
                        </a:cubicBezTo>
                        <a:cubicBezTo>
                          <a:pt x="0" y="40"/>
                          <a:pt x="2" y="52"/>
                          <a:pt x="11" y="6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2" name="iṣľïďé">
                    <a:extLst>
                      <a:ext uri="{FF2B5EF4-FFF2-40B4-BE49-F238E27FC236}">
                        <a16:creationId xmlns:a16="http://schemas.microsoft.com/office/drawing/2014/main" id="{4262077C-C392-C05D-74E5-01A43675CA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56320" y="2124846"/>
                    <a:ext cx="630111" cy="396643"/>
                  </a:xfrm>
                  <a:custGeom>
                    <a:avLst/>
                    <a:gdLst>
                      <a:gd name="T0" fmla="*/ 0 w 157"/>
                      <a:gd name="T1" fmla="*/ 99 h 99"/>
                      <a:gd name="T2" fmla="*/ 64 w 157"/>
                      <a:gd name="T3" fmla="*/ 42 h 99"/>
                      <a:gd name="T4" fmla="*/ 157 w 157"/>
                      <a:gd name="T5" fmla="*/ 0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7" h="99">
                        <a:moveTo>
                          <a:pt x="0" y="99"/>
                        </a:moveTo>
                        <a:cubicBezTo>
                          <a:pt x="17" y="64"/>
                          <a:pt x="37" y="54"/>
                          <a:pt x="64" y="42"/>
                        </a:cubicBezTo>
                        <a:cubicBezTo>
                          <a:pt x="91" y="30"/>
                          <a:pt x="128" y="17"/>
                          <a:pt x="157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3" name="ïṡ1íḍé">
                    <a:extLst>
                      <a:ext uri="{FF2B5EF4-FFF2-40B4-BE49-F238E27FC236}">
                        <a16:creationId xmlns:a16="http://schemas.microsoft.com/office/drawing/2014/main" id="{5F53A712-F3BF-C128-2FDF-065A0A2865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3395" y="3367495"/>
                    <a:ext cx="42678" cy="128031"/>
                  </a:xfrm>
                  <a:prstGeom prst="ellipse">
                    <a:avLst/>
                  </a:pr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4" name="íŝḷïḋê">
                    <a:extLst>
                      <a:ext uri="{FF2B5EF4-FFF2-40B4-BE49-F238E27FC236}">
                        <a16:creationId xmlns:a16="http://schemas.microsoft.com/office/drawing/2014/main" id="{4E05718A-4D3A-26A8-0E3C-8150BAE4D4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33312" y="2152461"/>
                    <a:ext cx="6090231" cy="2580692"/>
                  </a:xfrm>
                  <a:custGeom>
                    <a:avLst/>
                    <a:gdLst>
                      <a:gd name="T0" fmla="*/ 5 w 1521"/>
                      <a:gd name="T1" fmla="*/ 320 h 646"/>
                      <a:gd name="T2" fmla="*/ 11 w 1521"/>
                      <a:gd name="T3" fmla="*/ 336 h 646"/>
                      <a:gd name="T4" fmla="*/ 16 w 1521"/>
                      <a:gd name="T5" fmla="*/ 320 h 646"/>
                      <a:gd name="T6" fmla="*/ 11 w 1521"/>
                      <a:gd name="T7" fmla="*/ 304 h 646"/>
                      <a:gd name="T8" fmla="*/ 5 w 1521"/>
                      <a:gd name="T9" fmla="*/ 320 h 646"/>
                      <a:gd name="T10" fmla="*/ 1511 w 1521"/>
                      <a:gd name="T11" fmla="*/ 141 h 646"/>
                      <a:gd name="T12" fmla="*/ 1519 w 1521"/>
                      <a:gd name="T13" fmla="*/ 155 h 646"/>
                      <a:gd name="T14" fmla="*/ 1501 w 1521"/>
                      <a:gd name="T15" fmla="*/ 179 h 646"/>
                      <a:gd name="T16" fmla="*/ 1305 w 1521"/>
                      <a:gd name="T17" fmla="*/ 0 h 646"/>
                      <a:gd name="T18" fmla="*/ 1354 w 1521"/>
                      <a:gd name="T19" fmla="*/ 19 h 646"/>
                      <a:gd name="T20" fmla="*/ 1431 w 1521"/>
                      <a:gd name="T21" fmla="*/ 50 h 646"/>
                      <a:gd name="T22" fmla="*/ 9 w 1521"/>
                      <a:gd name="T23" fmla="*/ 473 h 646"/>
                      <a:gd name="T24" fmla="*/ 0 w 1521"/>
                      <a:gd name="T25" fmla="*/ 319 h 646"/>
                      <a:gd name="T26" fmla="*/ 0 w 1521"/>
                      <a:gd name="T27" fmla="*/ 320 h 646"/>
                      <a:gd name="T28" fmla="*/ 9 w 1521"/>
                      <a:gd name="T29" fmla="*/ 166 h 646"/>
                      <a:gd name="T30" fmla="*/ 31 w 1521"/>
                      <a:gd name="T31" fmla="*/ 548 h 646"/>
                      <a:gd name="T32" fmla="*/ 95 w 1521"/>
                      <a:gd name="T33" fmla="*/ 604 h 646"/>
                      <a:gd name="T34" fmla="*/ 188 w 1521"/>
                      <a:gd name="T35" fmla="*/ 646 h 6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21" h="646">
                        <a:moveTo>
                          <a:pt x="5" y="320"/>
                        </a:moveTo>
                        <a:cubicBezTo>
                          <a:pt x="5" y="329"/>
                          <a:pt x="7" y="336"/>
                          <a:pt x="11" y="336"/>
                        </a:cubicBezTo>
                        <a:cubicBezTo>
                          <a:pt x="14" y="336"/>
                          <a:pt x="16" y="329"/>
                          <a:pt x="16" y="320"/>
                        </a:cubicBezTo>
                        <a:cubicBezTo>
                          <a:pt x="16" y="311"/>
                          <a:pt x="14" y="304"/>
                          <a:pt x="11" y="304"/>
                        </a:cubicBezTo>
                        <a:cubicBezTo>
                          <a:pt x="7" y="304"/>
                          <a:pt x="5" y="311"/>
                          <a:pt x="5" y="320"/>
                        </a:cubicBezTo>
                        <a:close/>
                        <a:moveTo>
                          <a:pt x="1511" y="141"/>
                        </a:moveTo>
                        <a:cubicBezTo>
                          <a:pt x="1515" y="145"/>
                          <a:pt x="1518" y="149"/>
                          <a:pt x="1519" y="155"/>
                        </a:cubicBezTo>
                        <a:cubicBezTo>
                          <a:pt x="1521" y="168"/>
                          <a:pt x="1512" y="179"/>
                          <a:pt x="1501" y="179"/>
                        </a:cubicBezTo>
                        <a:moveTo>
                          <a:pt x="1305" y="0"/>
                        </a:moveTo>
                        <a:cubicBezTo>
                          <a:pt x="1318" y="6"/>
                          <a:pt x="1335" y="13"/>
                          <a:pt x="1354" y="19"/>
                        </a:cubicBezTo>
                        <a:cubicBezTo>
                          <a:pt x="1374" y="25"/>
                          <a:pt x="1407" y="37"/>
                          <a:pt x="1431" y="50"/>
                        </a:cubicBezTo>
                        <a:moveTo>
                          <a:pt x="9" y="473"/>
                        </a:moveTo>
                        <a:cubicBezTo>
                          <a:pt x="4" y="437"/>
                          <a:pt x="0" y="388"/>
                          <a:pt x="0" y="319"/>
                        </a:cubicBezTo>
                        <a:cubicBezTo>
                          <a:pt x="0" y="320"/>
                          <a:pt x="0" y="320"/>
                          <a:pt x="0" y="320"/>
                        </a:cubicBezTo>
                        <a:cubicBezTo>
                          <a:pt x="0" y="252"/>
                          <a:pt x="4" y="202"/>
                          <a:pt x="9" y="166"/>
                        </a:cubicBezTo>
                        <a:moveTo>
                          <a:pt x="31" y="548"/>
                        </a:moveTo>
                        <a:cubicBezTo>
                          <a:pt x="48" y="582"/>
                          <a:pt x="68" y="593"/>
                          <a:pt x="95" y="604"/>
                        </a:cubicBezTo>
                        <a:cubicBezTo>
                          <a:pt x="122" y="616"/>
                          <a:pt x="159" y="630"/>
                          <a:pt x="188" y="6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5" name="îṥḻíḍe">
                    <a:extLst>
                      <a:ext uri="{FF2B5EF4-FFF2-40B4-BE49-F238E27FC236}">
                        <a16:creationId xmlns:a16="http://schemas.microsoft.com/office/drawing/2014/main" id="{5A4F3237-24B0-C95E-5E42-BEE023170B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2300574"/>
                    <a:ext cx="476976" cy="532205"/>
                  </a:xfrm>
                  <a:custGeom>
                    <a:avLst/>
                    <a:gdLst>
                      <a:gd name="T0" fmla="*/ 22 w 119"/>
                      <a:gd name="T1" fmla="*/ 55 h 133"/>
                      <a:gd name="T2" fmla="*/ 0 w 119"/>
                      <a:gd name="T3" fmla="*/ 129 h 133"/>
                      <a:gd name="T4" fmla="*/ 6 w 119"/>
                      <a:gd name="T5" fmla="*/ 127 h 133"/>
                      <a:gd name="T6" fmla="*/ 104 w 119"/>
                      <a:gd name="T7" fmla="*/ 11 h 133"/>
                      <a:gd name="T8" fmla="*/ 102 w 119"/>
                      <a:gd name="T9" fmla="*/ 2 h 133"/>
                      <a:gd name="T10" fmla="*/ 22 w 119"/>
                      <a:gd name="T11" fmla="*/ 55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3">
                        <a:moveTo>
                          <a:pt x="22" y="55"/>
                        </a:moveTo>
                        <a:cubicBezTo>
                          <a:pt x="13" y="72"/>
                          <a:pt x="6" y="95"/>
                          <a:pt x="0" y="129"/>
                        </a:cubicBezTo>
                        <a:cubicBezTo>
                          <a:pt x="0" y="133"/>
                          <a:pt x="4" y="133"/>
                          <a:pt x="6" y="127"/>
                        </a:cubicBezTo>
                        <a:cubicBezTo>
                          <a:pt x="22" y="81"/>
                          <a:pt x="47" y="35"/>
                          <a:pt x="104" y="11"/>
                        </a:cubicBezTo>
                        <a:cubicBezTo>
                          <a:pt x="119" y="5"/>
                          <a:pt x="114" y="0"/>
                          <a:pt x="102" y="2"/>
                        </a:cubicBezTo>
                        <a:cubicBezTo>
                          <a:pt x="74" y="8"/>
                          <a:pt x="36" y="27"/>
                          <a:pt x="22" y="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6" name="íŝ1íḓè">
                    <a:extLst>
                      <a:ext uri="{FF2B5EF4-FFF2-40B4-BE49-F238E27FC236}">
                        <a16:creationId xmlns:a16="http://schemas.microsoft.com/office/drawing/2014/main" id="{31590239-BAD3-FDBA-D437-430D1D8C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4025220"/>
                    <a:ext cx="476976" cy="537226"/>
                  </a:xfrm>
                  <a:custGeom>
                    <a:avLst/>
                    <a:gdLst>
                      <a:gd name="T0" fmla="*/ 22 w 119"/>
                      <a:gd name="T1" fmla="*/ 79 h 134"/>
                      <a:gd name="T2" fmla="*/ 0 w 119"/>
                      <a:gd name="T3" fmla="*/ 4 h 134"/>
                      <a:gd name="T4" fmla="*/ 6 w 119"/>
                      <a:gd name="T5" fmla="*/ 6 h 134"/>
                      <a:gd name="T6" fmla="*/ 104 w 119"/>
                      <a:gd name="T7" fmla="*/ 122 h 134"/>
                      <a:gd name="T8" fmla="*/ 102 w 119"/>
                      <a:gd name="T9" fmla="*/ 131 h 134"/>
                      <a:gd name="T10" fmla="*/ 22 w 119"/>
                      <a:gd name="T11" fmla="*/ 79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4">
                        <a:moveTo>
                          <a:pt x="22" y="79"/>
                        </a:moveTo>
                        <a:cubicBezTo>
                          <a:pt x="13" y="62"/>
                          <a:pt x="6" y="39"/>
                          <a:pt x="0" y="4"/>
                        </a:cubicBezTo>
                        <a:cubicBezTo>
                          <a:pt x="0" y="0"/>
                          <a:pt x="4" y="0"/>
                          <a:pt x="6" y="6"/>
                        </a:cubicBezTo>
                        <a:cubicBezTo>
                          <a:pt x="22" y="53"/>
                          <a:pt x="47" y="98"/>
                          <a:pt x="104" y="122"/>
                        </a:cubicBezTo>
                        <a:cubicBezTo>
                          <a:pt x="119" y="128"/>
                          <a:pt x="114" y="134"/>
                          <a:pt x="102" y="131"/>
                        </a:cubicBezTo>
                        <a:cubicBezTo>
                          <a:pt x="74" y="125"/>
                          <a:pt x="36" y="107"/>
                          <a:pt x="22" y="7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7" name="îSļïḑe">
                    <a:extLst>
                      <a:ext uri="{FF2B5EF4-FFF2-40B4-BE49-F238E27FC236}">
                        <a16:creationId xmlns:a16="http://schemas.microsoft.com/office/drawing/2014/main" id="{EAF6EBB2-A302-CC12-8EE5-116D7055E0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6154" y="2476302"/>
                    <a:ext cx="665257" cy="2156435"/>
                  </a:xfrm>
                  <a:custGeom>
                    <a:avLst/>
                    <a:gdLst>
                      <a:gd name="T0" fmla="*/ 115 w 166"/>
                      <a:gd name="T1" fmla="*/ 525 h 540"/>
                      <a:gd name="T2" fmla="*/ 142 w 166"/>
                      <a:gd name="T3" fmla="*/ 522 h 540"/>
                      <a:gd name="T4" fmla="*/ 165 w 166"/>
                      <a:gd name="T5" fmla="*/ 534 h 540"/>
                      <a:gd name="T6" fmla="*/ 138 w 166"/>
                      <a:gd name="T7" fmla="*/ 537 h 540"/>
                      <a:gd name="T8" fmla="*/ 115 w 166"/>
                      <a:gd name="T9" fmla="*/ 525 h 540"/>
                      <a:gd name="T10" fmla="*/ 146 w 166"/>
                      <a:gd name="T11" fmla="*/ 238 h 540"/>
                      <a:gd name="T12" fmla="*/ 153 w 166"/>
                      <a:gd name="T13" fmla="*/ 403 h 540"/>
                      <a:gd name="T14" fmla="*/ 108 w 166"/>
                      <a:gd name="T15" fmla="*/ 463 h 540"/>
                      <a:gd name="T16" fmla="*/ 43 w 166"/>
                      <a:gd name="T17" fmla="*/ 437 h 540"/>
                      <a:gd name="T18" fmla="*/ 1 w 166"/>
                      <a:gd name="T19" fmla="*/ 238 h 540"/>
                      <a:gd name="T20" fmla="*/ 1 w 166"/>
                      <a:gd name="T21" fmla="*/ 239 h 540"/>
                      <a:gd name="T22" fmla="*/ 43 w 166"/>
                      <a:gd name="T23" fmla="*/ 40 h 540"/>
                      <a:gd name="T24" fmla="*/ 108 w 166"/>
                      <a:gd name="T25" fmla="*/ 14 h 540"/>
                      <a:gd name="T26" fmla="*/ 153 w 166"/>
                      <a:gd name="T27" fmla="*/ 74 h 540"/>
                      <a:gd name="T28" fmla="*/ 146 w 166"/>
                      <a:gd name="T29" fmla="*/ 239 h 540"/>
                      <a:gd name="T30" fmla="*/ 61 w 166"/>
                      <a:gd name="T31" fmla="*/ 459 h 540"/>
                      <a:gd name="T32" fmla="*/ 4 w 166"/>
                      <a:gd name="T33" fmla="*/ 454 h 5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6" h="540">
                        <a:moveTo>
                          <a:pt x="115" y="525"/>
                        </a:moveTo>
                        <a:cubicBezTo>
                          <a:pt x="116" y="521"/>
                          <a:pt x="128" y="519"/>
                          <a:pt x="142" y="522"/>
                        </a:cubicBezTo>
                        <a:cubicBezTo>
                          <a:pt x="156" y="525"/>
                          <a:pt x="166" y="530"/>
                          <a:pt x="165" y="534"/>
                        </a:cubicBezTo>
                        <a:cubicBezTo>
                          <a:pt x="164" y="539"/>
                          <a:pt x="152" y="540"/>
                          <a:pt x="138" y="537"/>
                        </a:cubicBezTo>
                        <a:cubicBezTo>
                          <a:pt x="124" y="535"/>
                          <a:pt x="113" y="529"/>
                          <a:pt x="115" y="525"/>
                        </a:cubicBezTo>
                        <a:close/>
                        <a:moveTo>
                          <a:pt x="146" y="238"/>
                        </a:moveTo>
                        <a:cubicBezTo>
                          <a:pt x="146" y="317"/>
                          <a:pt x="150" y="367"/>
                          <a:pt x="153" y="403"/>
                        </a:cubicBezTo>
                        <a:cubicBezTo>
                          <a:pt x="157" y="439"/>
                          <a:pt x="143" y="449"/>
                          <a:pt x="108" y="463"/>
                        </a:cubicBezTo>
                        <a:cubicBezTo>
                          <a:pt x="73" y="478"/>
                          <a:pt x="50" y="453"/>
                          <a:pt x="43" y="437"/>
                        </a:cubicBezTo>
                        <a:cubicBezTo>
                          <a:pt x="19" y="389"/>
                          <a:pt x="0" y="331"/>
                          <a:pt x="1" y="238"/>
                        </a:cubicBezTo>
                        <a:cubicBezTo>
                          <a:pt x="1" y="239"/>
                          <a:pt x="1" y="239"/>
                          <a:pt x="1" y="239"/>
                        </a:cubicBezTo>
                        <a:cubicBezTo>
                          <a:pt x="0" y="146"/>
                          <a:pt x="19" y="89"/>
                          <a:pt x="43" y="40"/>
                        </a:cubicBezTo>
                        <a:cubicBezTo>
                          <a:pt x="50" y="25"/>
                          <a:pt x="73" y="0"/>
                          <a:pt x="108" y="14"/>
                        </a:cubicBezTo>
                        <a:cubicBezTo>
                          <a:pt x="143" y="28"/>
                          <a:pt x="157" y="38"/>
                          <a:pt x="153" y="74"/>
                        </a:cubicBezTo>
                        <a:cubicBezTo>
                          <a:pt x="150" y="110"/>
                          <a:pt x="146" y="160"/>
                          <a:pt x="146" y="239"/>
                        </a:cubicBezTo>
                        <a:moveTo>
                          <a:pt x="61" y="459"/>
                        </a:moveTo>
                        <a:cubicBezTo>
                          <a:pt x="38" y="460"/>
                          <a:pt x="17" y="457"/>
                          <a:pt x="4" y="454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8" name="iṩlïḓè">
                    <a:extLst>
                      <a:ext uri="{FF2B5EF4-FFF2-40B4-BE49-F238E27FC236}">
                        <a16:creationId xmlns:a16="http://schemas.microsoft.com/office/drawing/2014/main" id="{994B7CB3-4ABA-2783-A111-D661436D25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3254526"/>
                    <a:ext cx="40166" cy="351456"/>
                  </a:xfrm>
                  <a:custGeom>
                    <a:avLst/>
                    <a:gdLst>
                      <a:gd name="T0" fmla="*/ 0 w 10"/>
                      <a:gd name="T1" fmla="*/ 44 h 88"/>
                      <a:gd name="T2" fmla="*/ 0 w 10"/>
                      <a:gd name="T3" fmla="*/ 81 h 88"/>
                      <a:gd name="T4" fmla="*/ 9 w 10"/>
                      <a:gd name="T5" fmla="*/ 81 h 88"/>
                      <a:gd name="T6" fmla="*/ 9 w 10"/>
                      <a:gd name="T7" fmla="*/ 44 h 88"/>
                      <a:gd name="T8" fmla="*/ 9 w 10"/>
                      <a:gd name="T9" fmla="*/ 43 h 88"/>
                      <a:gd name="T10" fmla="*/ 9 w 10"/>
                      <a:gd name="T11" fmla="*/ 7 h 88"/>
                      <a:gd name="T12" fmla="*/ 0 w 10"/>
                      <a:gd name="T13" fmla="*/ 7 h 88"/>
                      <a:gd name="T14" fmla="*/ 0 w 10"/>
                      <a:gd name="T15" fmla="*/ 43 h 88"/>
                      <a:gd name="T16" fmla="*/ 0 w 10"/>
                      <a:gd name="T17" fmla="*/ 44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8">
                        <a:moveTo>
                          <a:pt x="0" y="44"/>
                        </a:moveTo>
                        <a:cubicBezTo>
                          <a:pt x="0" y="57"/>
                          <a:pt x="0" y="72"/>
                          <a:pt x="0" y="81"/>
                        </a:cubicBezTo>
                        <a:cubicBezTo>
                          <a:pt x="0" y="88"/>
                          <a:pt x="10" y="87"/>
                          <a:pt x="9" y="81"/>
                        </a:cubicBezTo>
                        <a:cubicBezTo>
                          <a:pt x="10" y="74"/>
                          <a:pt x="9" y="44"/>
                          <a:pt x="9" y="44"/>
                        </a:cubicBezTo>
                        <a:cubicBezTo>
                          <a:pt x="9" y="43"/>
                          <a:pt x="9" y="43"/>
                          <a:pt x="9" y="43"/>
                        </a:cubicBezTo>
                        <a:cubicBezTo>
                          <a:pt x="9" y="43"/>
                          <a:pt x="10" y="13"/>
                          <a:pt x="9" y="7"/>
                        </a:cubicBezTo>
                        <a:cubicBezTo>
                          <a:pt x="10" y="0"/>
                          <a:pt x="0" y="0"/>
                          <a:pt x="0" y="7"/>
                        </a:cubicBezTo>
                        <a:cubicBezTo>
                          <a:pt x="0" y="16"/>
                          <a:pt x="0" y="30"/>
                          <a:pt x="0" y="43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9" name="îṩḻide">
                    <a:extLst>
                      <a:ext uri="{FF2B5EF4-FFF2-40B4-BE49-F238E27FC236}">
                        <a16:creationId xmlns:a16="http://schemas.microsoft.com/office/drawing/2014/main" id="{14B2181F-DEE9-CF75-3DB0-2E0AF4F9B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2845332"/>
                    <a:ext cx="5532922" cy="1860207"/>
                  </a:xfrm>
                  <a:custGeom>
                    <a:avLst/>
                    <a:gdLst>
                      <a:gd name="T0" fmla="*/ 0 w 1382"/>
                      <a:gd name="T1" fmla="*/ 147 h 466"/>
                      <a:gd name="T2" fmla="*/ 0 w 1382"/>
                      <a:gd name="T3" fmla="*/ 184 h 466"/>
                      <a:gd name="T4" fmla="*/ 9 w 1382"/>
                      <a:gd name="T5" fmla="*/ 184 h 466"/>
                      <a:gd name="T6" fmla="*/ 9 w 1382"/>
                      <a:gd name="T7" fmla="*/ 147 h 466"/>
                      <a:gd name="T8" fmla="*/ 9 w 1382"/>
                      <a:gd name="T9" fmla="*/ 146 h 466"/>
                      <a:gd name="T10" fmla="*/ 9 w 1382"/>
                      <a:gd name="T11" fmla="*/ 110 h 466"/>
                      <a:gd name="T12" fmla="*/ 0 w 1382"/>
                      <a:gd name="T13" fmla="*/ 110 h 466"/>
                      <a:gd name="T14" fmla="*/ 0 w 1382"/>
                      <a:gd name="T15" fmla="*/ 146 h 466"/>
                      <a:gd name="T16" fmla="*/ 0 w 1382"/>
                      <a:gd name="T17" fmla="*/ 147 h 466"/>
                      <a:gd name="T18" fmla="*/ 1361 w 1382"/>
                      <a:gd name="T19" fmla="*/ 326 h 466"/>
                      <a:gd name="T20" fmla="*/ 1369 w 1382"/>
                      <a:gd name="T21" fmla="*/ 312 h 466"/>
                      <a:gd name="T22" fmla="*/ 1351 w 1382"/>
                      <a:gd name="T23" fmla="*/ 287 h 466"/>
                      <a:gd name="T24" fmla="*/ 1155 w 1382"/>
                      <a:gd name="T25" fmla="*/ 466 h 466"/>
                      <a:gd name="T26" fmla="*/ 1204 w 1382"/>
                      <a:gd name="T27" fmla="*/ 447 h 466"/>
                      <a:gd name="T28" fmla="*/ 1281 w 1382"/>
                      <a:gd name="T29" fmla="*/ 416 h 466"/>
                      <a:gd name="T30" fmla="*/ 1382 w 1382"/>
                      <a:gd name="T31" fmla="*/ 115 h 466"/>
                      <a:gd name="T32" fmla="*/ 1370 w 1382"/>
                      <a:gd name="T33" fmla="*/ 69 h 466"/>
                      <a:gd name="T34" fmla="*/ 1350 w 1382"/>
                      <a:gd name="T35" fmla="*/ 0 h 466"/>
                      <a:gd name="T36" fmla="*/ 1350 w 1382"/>
                      <a:gd name="T37" fmla="*/ 294 h 466"/>
                      <a:gd name="T38" fmla="*/ 1370 w 1382"/>
                      <a:gd name="T39" fmla="*/ 225 h 466"/>
                      <a:gd name="T40" fmla="*/ 1382 w 1382"/>
                      <a:gd name="T41" fmla="*/ 178 h 466"/>
                      <a:gd name="T42" fmla="*/ 1382 w 1382"/>
                      <a:gd name="T43" fmla="*/ 163 h 466"/>
                      <a:gd name="T44" fmla="*/ 1337 w 1382"/>
                      <a:gd name="T45" fmla="*/ 147 h 466"/>
                      <a:gd name="T46" fmla="*/ 1382 w 1382"/>
                      <a:gd name="T47" fmla="*/ 131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82" h="466">
                        <a:moveTo>
                          <a:pt x="0" y="147"/>
                        </a:moveTo>
                        <a:cubicBezTo>
                          <a:pt x="0" y="160"/>
                          <a:pt x="0" y="175"/>
                          <a:pt x="0" y="184"/>
                        </a:cubicBezTo>
                        <a:cubicBezTo>
                          <a:pt x="0" y="191"/>
                          <a:pt x="9" y="190"/>
                          <a:pt x="9" y="184"/>
                        </a:cubicBezTo>
                        <a:cubicBezTo>
                          <a:pt x="9" y="177"/>
                          <a:pt x="9" y="147"/>
                          <a:pt x="9" y="147"/>
                        </a:cubicBezTo>
                        <a:cubicBezTo>
                          <a:pt x="9" y="146"/>
                          <a:pt x="9" y="146"/>
                          <a:pt x="9" y="146"/>
                        </a:cubicBezTo>
                        <a:cubicBezTo>
                          <a:pt x="9" y="146"/>
                          <a:pt x="9" y="116"/>
                          <a:pt x="9" y="110"/>
                        </a:cubicBezTo>
                        <a:cubicBezTo>
                          <a:pt x="9" y="103"/>
                          <a:pt x="0" y="103"/>
                          <a:pt x="0" y="110"/>
                        </a:cubicBezTo>
                        <a:cubicBezTo>
                          <a:pt x="0" y="119"/>
                          <a:pt x="0" y="133"/>
                          <a:pt x="0" y="146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lose/>
                        <a:moveTo>
                          <a:pt x="1361" y="326"/>
                        </a:moveTo>
                        <a:cubicBezTo>
                          <a:pt x="1365" y="321"/>
                          <a:pt x="1368" y="317"/>
                          <a:pt x="1369" y="312"/>
                        </a:cubicBezTo>
                        <a:cubicBezTo>
                          <a:pt x="1371" y="298"/>
                          <a:pt x="1362" y="287"/>
                          <a:pt x="1351" y="287"/>
                        </a:cubicBezTo>
                        <a:moveTo>
                          <a:pt x="1155" y="466"/>
                        </a:moveTo>
                        <a:cubicBezTo>
                          <a:pt x="1168" y="460"/>
                          <a:pt x="1185" y="454"/>
                          <a:pt x="1204" y="447"/>
                        </a:cubicBezTo>
                        <a:cubicBezTo>
                          <a:pt x="1224" y="441"/>
                          <a:pt x="1257" y="429"/>
                          <a:pt x="1281" y="416"/>
                        </a:cubicBezTo>
                        <a:moveTo>
                          <a:pt x="1382" y="115"/>
                        </a:moveTo>
                        <a:cubicBezTo>
                          <a:pt x="1380" y="92"/>
                          <a:pt x="1376" y="80"/>
                          <a:pt x="1370" y="69"/>
                        </a:cubicBezTo>
                        <a:cubicBezTo>
                          <a:pt x="1363" y="54"/>
                          <a:pt x="1354" y="29"/>
                          <a:pt x="1350" y="0"/>
                        </a:cubicBezTo>
                        <a:moveTo>
                          <a:pt x="1350" y="294"/>
                        </a:moveTo>
                        <a:cubicBezTo>
                          <a:pt x="1354" y="264"/>
                          <a:pt x="1363" y="239"/>
                          <a:pt x="1370" y="225"/>
                        </a:cubicBezTo>
                        <a:cubicBezTo>
                          <a:pt x="1376" y="214"/>
                          <a:pt x="1380" y="202"/>
                          <a:pt x="1382" y="178"/>
                        </a:cubicBezTo>
                        <a:moveTo>
                          <a:pt x="1382" y="163"/>
                        </a:moveTo>
                        <a:cubicBezTo>
                          <a:pt x="1353" y="163"/>
                          <a:pt x="1337" y="152"/>
                          <a:pt x="1337" y="147"/>
                        </a:cubicBezTo>
                        <a:cubicBezTo>
                          <a:pt x="1337" y="142"/>
                          <a:pt x="1353" y="131"/>
                          <a:pt x="1382" y="13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0" name="iSļîḓê">
                    <a:extLst>
                      <a:ext uri="{FF2B5EF4-FFF2-40B4-BE49-F238E27FC236}">
                        <a16:creationId xmlns:a16="http://schemas.microsoft.com/office/drawing/2014/main" id="{82F8AD42-648C-50DC-3C09-ECE3E66D92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1" name="iŝlíḍe">
                    <a:extLst>
                      <a:ext uri="{FF2B5EF4-FFF2-40B4-BE49-F238E27FC236}">
                        <a16:creationId xmlns:a16="http://schemas.microsoft.com/office/drawing/2014/main" id="{1FC3DCDB-E7AF-4867-A4D8-0D4FBB9B95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  <a:gd name="T16" fmla="*/ 1 w 13"/>
                      <a:gd name="T17" fmla="*/ 52 h 63"/>
                      <a:gd name="T18" fmla="*/ 8 w 13"/>
                      <a:gd name="T19" fmla="*/ 32 h 63"/>
                      <a:gd name="T20" fmla="*/ 1 w 13"/>
                      <a:gd name="T21" fmla="*/ 1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  <a:moveTo>
                          <a:pt x="1" y="52"/>
                        </a:moveTo>
                        <a:cubicBezTo>
                          <a:pt x="6" y="47"/>
                          <a:pt x="8" y="40"/>
                          <a:pt x="8" y="32"/>
                        </a:cubicBezTo>
                        <a:cubicBezTo>
                          <a:pt x="8" y="23"/>
                          <a:pt x="6" y="16"/>
                          <a:pt x="1" y="12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2" name="îṥḷîḓè">
                    <a:extLst>
                      <a:ext uri="{FF2B5EF4-FFF2-40B4-BE49-F238E27FC236}">
                        <a16:creationId xmlns:a16="http://schemas.microsoft.com/office/drawing/2014/main" id="{8A45AF43-519B-A6BF-9B96-10A038B60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2353293"/>
                    <a:ext cx="356477" cy="499570"/>
                  </a:xfrm>
                  <a:custGeom>
                    <a:avLst/>
                    <a:gdLst>
                      <a:gd name="T0" fmla="*/ 4 w 89"/>
                      <a:gd name="T1" fmla="*/ 0 h 125"/>
                      <a:gd name="T2" fmla="*/ 80 w 89"/>
                      <a:gd name="T3" fmla="*/ 85 h 125"/>
                      <a:gd name="T4" fmla="*/ 84 w 89"/>
                      <a:gd name="T5" fmla="*/ 91 h 125"/>
                      <a:gd name="T6" fmla="*/ 73 w 89"/>
                      <a:gd name="T7" fmla="*/ 123 h 125"/>
                      <a:gd name="T8" fmla="*/ 56 w 89"/>
                      <a:gd name="T9" fmla="*/ 106 h 125"/>
                      <a:gd name="T10" fmla="*/ 34 w 89"/>
                      <a:gd name="T11" fmla="*/ 48 h 125"/>
                      <a:gd name="T12" fmla="*/ 5 w 89"/>
                      <a:gd name="T13" fmla="*/ 11 h 125"/>
                      <a:gd name="T14" fmla="*/ 4 w 89"/>
                      <a:gd name="T15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5">
                        <a:moveTo>
                          <a:pt x="4" y="0"/>
                        </a:moveTo>
                        <a:cubicBezTo>
                          <a:pt x="28" y="12"/>
                          <a:pt x="61" y="40"/>
                          <a:pt x="80" y="85"/>
                        </a:cubicBezTo>
                        <a:cubicBezTo>
                          <a:pt x="81" y="87"/>
                          <a:pt x="83" y="89"/>
                          <a:pt x="84" y="91"/>
                        </a:cubicBezTo>
                        <a:cubicBezTo>
                          <a:pt x="89" y="96"/>
                          <a:pt x="89" y="125"/>
                          <a:pt x="73" y="123"/>
                        </a:cubicBezTo>
                        <a:cubicBezTo>
                          <a:pt x="65" y="122"/>
                          <a:pt x="60" y="114"/>
                          <a:pt x="56" y="106"/>
                        </a:cubicBezTo>
                        <a:cubicBezTo>
                          <a:pt x="53" y="98"/>
                          <a:pt x="42" y="66"/>
                          <a:pt x="34" y="48"/>
                        </a:cubicBezTo>
                        <a:cubicBezTo>
                          <a:pt x="25" y="30"/>
                          <a:pt x="17" y="20"/>
                          <a:pt x="5" y="11"/>
                        </a:cubicBezTo>
                        <a:cubicBezTo>
                          <a:pt x="2" y="8"/>
                          <a:pt x="0" y="4"/>
                          <a:pt x="4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3" name="iṩ1îḑê">
                    <a:extLst>
                      <a:ext uri="{FF2B5EF4-FFF2-40B4-BE49-F238E27FC236}">
                        <a16:creationId xmlns:a16="http://schemas.microsoft.com/office/drawing/2014/main" id="{AF25FC49-1DF0-8564-220B-90F561024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4010157"/>
                    <a:ext cx="356477" cy="494550"/>
                  </a:xfrm>
                  <a:custGeom>
                    <a:avLst/>
                    <a:gdLst>
                      <a:gd name="T0" fmla="*/ 4 w 89"/>
                      <a:gd name="T1" fmla="*/ 124 h 124"/>
                      <a:gd name="T2" fmla="*/ 80 w 89"/>
                      <a:gd name="T3" fmla="*/ 39 h 124"/>
                      <a:gd name="T4" fmla="*/ 84 w 89"/>
                      <a:gd name="T5" fmla="*/ 34 h 124"/>
                      <a:gd name="T6" fmla="*/ 73 w 89"/>
                      <a:gd name="T7" fmla="*/ 2 h 124"/>
                      <a:gd name="T8" fmla="*/ 56 w 89"/>
                      <a:gd name="T9" fmla="*/ 18 h 124"/>
                      <a:gd name="T10" fmla="*/ 34 w 89"/>
                      <a:gd name="T11" fmla="*/ 76 h 124"/>
                      <a:gd name="T12" fmla="*/ 5 w 89"/>
                      <a:gd name="T13" fmla="*/ 114 h 124"/>
                      <a:gd name="T14" fmla="*/ 4 w 89"/>
                      <a:gd name="T15" fmla="*/ 124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4">
                        <a:moveTo>
                          <a:pt x="4" y="124"/>
                        </a:moveTo>
                        <a:cubicBezTo>
                          <a:pt x="28" y="112"/>
                          <a:pt x="61" y="84"/>
                          <a:pt x="80" y="39"/>
                        </a:cubicBezTo>
                        <a:cubicBezTo>
                          <a:pt x="81" y="37"/>
                          <a:pt x="83" y="35"/>
                          <a:pt x="84" y="34"/>
                        </a:cubicBezTo>
                        <a:cubicBezTo>
                          <a:pt x="89" y="29"/>
                          <a:pt x="89" y="0"/>
                          <a:pt x="73" y="2"/>
                        </a:cubicBezTo>
                        <a:cubicBezTo>
                          <a:pt x="65" y="3"/>
                          <a:pt x="60" y="10"/>
                          <a:pt x="56" y="18"/>
                        </a:cubicBezTo>
                        <a:cubicBezTo>
                          <a:pt x="53" y="27"/>
                          <a:pt x="42" y="58"/>
                          <a:pt x="34" y="76"/>
                        </a:cubicBezTo>
                        <a:cubicBezTo>
                          <a:pt x="25" y="95"/>
                          <a:pt x="17" y="104"/>
                          <a:pt x="5" y="114"/>
                        </a:cubicBezTo>
                        <a:cubicBezTo>
                          <a:pt x="2" y="116"/>
                          <a:pt x="0" y="121"/>
                          <a:pt x="4" y="12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4" name="îṧḷîďê">
                    <a:extLst>
                      <a:ext uri="{FF2B5EF4-FFF2-40B4-BE49-F238E27FC236}">
                        <a16:creationId xmlns:a16="http://schemas.microsoft.com/office/drawing/2014/main" id="{AAAD8287-A22A-26E2-359C-E6EFAC6D05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2687176"/>
                    <a:ext cx="102927" cy="117990"/>
                  </a:xfrm>
                  <a:custGeom>
                    <a:avLst/>
                    <a:gdLst>
                      <a:gd name="T0" fmla="*/ 21 w 26"/>
                      <a:gd name="T1" fmla="*/ 9 h 29"/>
                      <a:gd name="T2" fmla="*/ 21 w 26"/>
                      <a:gd name="T3" fmla="*/ 26 h 29"/>
                      <a:gd name="T4" fmla="*/ 5 w 26"/>
                      <a:gd name="T5" fmla="*/ 20 h 29"/>
                      <a:gd name="T6" fmla="*/ 5 w 26"/>
                      <a:gd name="T7" fmla="*/ 3 h 29"/>
                      <a:gd name="T8" fmla="*/ 21 w 26"/>
                      <a:gd name="T9" fmla="*/ 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9"/>
                        </a:moveTo>
                        <a:cubicBezTo>
                          <a:pt x="26" y="15"/>
                          <a:pt x="25" y="23"/>
                          <a:pt x="21" y="26"/>
                        </a:cubicBezTo>
                        <a:cubicBezTo>
                          <a:pt x="16" y="29"/>
                          <a:pt x="9" y="26"/>
                          <a:pt x="5" y="20"/>
                        </a:cubicBezTo>
                        <a:cubicBezTo>
                          <a:pt x="0" y="13"/>
                          <a:pt x="1" y="6"/>
                          <a:pt x="5" y="3"/>
                        </a:cubicBezTo>
                        <a:cubicBezTo>
                          <a:pt x="10" y="0"/>
                          <a:pt x="17" y="3"/>
                          <a:pt x="21" y="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5" name="iṡļïḋé">
                    <a:extLst>
                      <a:ext uri="{FF2B5EF4-FFF2-40B4-BE49-F238E27FC236}">
                        <a16:creationId xmlns:a16="http://schemas.microsoft.com/office/drawing/2014/main" id="{3070754C-5C27-C5BA-8FE1-62D15490A3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4057854"/>
                    <a:ext cx="102927" cy="115478"/>
                  </a:xfrm>
                  <a:custGeom>
                    <a:avLst/>
                    <a:gdLst>
                      <a:gd name="T0" fmla="*/ 21 w 26"/>
                      <a:gd name="T1" fmla="*/ 20 h 29"/>
                      <a:gd name="T2" fmla="*/ 21 w 26"/>
                      <a:gd name="T3" fmla="*/ 3 h 29"/>
                      <a:gd name="T4" fmla="*/ 5 w 26"/>
                      <a:gd name="T5" fmla="*/ 9 h 29"/>
                      <a:gd name="T6" fmla="*/ 5 w 26"/>
                      <a:gd name="T7" fmla="*/ 26 h 29"/>
                      <a:gd name="T8" fmla="*/ 21 w 26"/>
                      <a:gd name="T9" fmla="*/ 2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20"/>
                        </a:moveTo>
                        <a:cubicBezTo>
                          <a:pt x="26" y="13"/>
                          <a:pt x="25" y="6"/>
                          <a:pt x="21" y="3"/>
                        </a:cubicBezTo>
                        <a:cubicBezTo>
                          <a:pt x="16" y="0"/>
                          <a:pt x="9" y="2"/>
                          <a:pt x="5" y="9"/>
                        </a:cubicBezTo>
                        <a:cubicBezTo>
                          <a:pt x="0" y="15"/>
                          <a:pt x="1" y="23"/>
                          <a:pt x="5" y="26"/>
                        </a:cubicBezTo>
                        <a:cubicBezTo>
                          <a:pt x="10" y="29"/>
                          <a:pt x="17" y="26"/>
                          <a:pt x="21" y="2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6" name="îSlîḓê">
                    <a:extLst>
                      <a:ext uri="{FF2B5EF4-FFF2-40B4-BE49-F238E27FC236}">
                        <a16:creationId xmlns:a16="http://schemas.microsoft.com/office/drawing/2014/main" id="{5FAFFCCA-CF78-44AE-A3C7-86F8470402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84682" y="2395969"/>
                    <a:ext cx="492038" cy="2066060"/>
                  </a:xfrm>
                  <a:custGeom>
                    <a:avLst/>
                    <a:gdLst>
                      <a:gd name="T0" fmla="*/ 0 w 123"/>
                      <a:gd name="T1" fmla="*/ 517 h 517"/>
                      <a:gd name="T2" fmla="*/ 123 w 123"/>
                      <a:gd name="T3" fmla="*/ 258 h 517"/>
                      <a:gd name="T4" fmla="*/ 123 w 123"/>
                      <a:gd name="T5" fmla="*/ 260 h 517"/>
                      <a:gd name="T6" fmla="*/ 0 w 123"/>
                      <a:gd name="T7" fmla="*/ 0 h 5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3" h="517">
                        <a:moveTo>
                          <a:pt x="0" y="517"/>
                        </a:moveTo>
                        <a:cubicBezTo>
                          <a:pt x="89" y="517"/>
                          <a:pt x="123" y="397"/>
                          <a:pt x="123" y="258"/>
                        </a:cubicBezTo>
                        <a:cubicBezTo>
                          <a:pt x="123" y="260"/>
                          <a:pt x="123" y="260"/>
                          <a:pt x="123" y="260"/>
                        </a:cubicBezTo>
                        <a:cubicBezTo>
                          <a:pt x="123" y="120"/>
                          <a:pt x="89" y="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7" name="iš1iḋe">
                    <a:extLst>
                      <a:ext uri="{FF2B5EF4-FFF2-40B4-BE49-F238E27FC236}">
                        <a16:creationId xmlns:a16="http://schemas.microsoft.com/office/drawing/2014/main" id="{A0B4F92B-DFE8-6CB4-4EE2-36DF42E2C3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2159991"/>
                    <a:ext cx="85354" cy="32636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8" name="îṧḷîďé">
                    <a:extLst>
                      <a:ext uri="{FF2B5EF4-FFF2-40B4-BE49-F238E27FC236}">
                        <a16:creationId xmlns:a16="http://schemas.microsoft.com/office/drawing/2014/main" id="{95539B19-9485-042E-3595-CF142EF54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4670392"/>
                    <a:ext cx="85354" cy="30125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9" name="iṣľïḓê">
                    <a:extLst>
                      <a:ext uri="{FF2B5EF4-FFF2-40B4-BE49-F238E27FC236}">
                        <a16:creationId xmlns:a16="http://schemas.microsoft.com/office/drawing/2014/main" id="{13CB2D2B-D30B-4D90-FDC0-D4B54EA48D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8692" y="2589271"/>
                    <a:ext cx="2603286" cy="1684479"/>
                  </a:xfrm>
                  <a:custGeom>
                    <a:avLst/>
                    <a:gdLst>
                      <a:gd name="T0" fmla="*/ 649 w 650"/>
                      <a:gd name="T1" fmla="*/ 0 h 422"/>
                      <a:gd name="T2" fmla="*/ 0 w 650"/>
                      <a:gd name="T3" fmla="*/ 46 h 422"/>
                      <a:gd name="T4" fmla="*/ 650 w 650"/>
                      <a:gd name="T5" fmla="*/ 6 h 422"/>
                      <a:gd name="T6" fmla="*/ 36 w 650"/>
                      <a:gd name="T7" fmla="*/ 52 h 422"/>
                      <a:gd name="T8" fmla="*/ 649 w 650"/>
                      <a:gd name="T9" fmla="*/ 422 h 422"/>
                      <a:gd name="T10" fmla="*/ 0 w 650"/>
                      <a:gd name="T11" fmla="*/ 375 h 422"/>
                      <a:gd name="T12" fmla="*/ 650 w 650"/>
                      <a:gd name="T13" fmla="*/ 416 h 422"/>
                      <a:gd name="T14" fmla="*/ 36 w 650"/>
                      <a:gd name="T15" fmla="*/ 369 h 422"/>
                      <a:gd name="T16" fmla="*/ 36 w 650"/>
                      <a:gd name="T17" fmla="*/ 376 h 422"/>
                      <a:gd name="T18" fmla="*/ 36 w 650"/>
                      <a:gd name="T19" fmla="*/ 211 h 422"/>
                      <a:gd name="T20" fmla="*/ 36 w 650"/>
                      <a:gd name="T21" fmla="*/ 210 h 422"/>
                      <a:gd name="T22" fmla="*/ 36 w 650"/>
                      <a:gd name="T23" fmla="*/ 46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50" h="422">
                        <a:moveTo>
                          <a:pt x="649" y="0"/>
                        </a:moveTo>
                        <a:cubicBezTo>
                          <a:pt x="522" y="38"/>
                          <a:pt x="235" y="41"/>
                          <a:pt x="0" y="46"/>
                        </a:cubicBezTo>
                        <a:moveTo>
                          <a:pt x="650" y="6"/>
                        </a:moveTo>
                        <a:cubicBezTo>
                          <a:pt x="529" y="43"/>
                          <a:pt x="264" y="47"/>
                          <a:pt x="36" y="52"/>
                        </a:cubicBezTo>
                        <a:moveTo>
                          <a:pt x="649" y="422"/>
                        </a:moveTo>
                        <a:cubicBezTo>
                          <a:pt x="522" y="383"/>
                          <a:pt x="235" y="380"/>
                          <a:pt x="0" y="375"/>
                        </a:cubicBezTo>
                        <a:moveTo>
                          <a:pt x="650" y="416"/>
                        </a:moveTo>
                        <a:cubicBezTo>
                          <a:pt x="529" y="379"/>
                          <a:pt x="264" y="374"/>
                          <a:pt x="36" y="369"/>
                        </a:cubicBezTo>
                        <a:moveTo>
                          <a:pt x="36" y="376"/>
                        </a:moveTo>
                        <a:cubicBezTo>
                          <a:pt x="36" y="211"/>
                          <a:pt x="36" y="211"/>
                          <a:pt x="36" y="211"/>
                        </a:cubicBezTo>
                        <a:cubicBezTo>
                          <a:pt x="36" y="210"/>
                          <a:pt x="36" y="210"/>
                          <a:pt x="36" y="210"/>
                        </a:cubicBezTo>
                        <a:cubicBezTo>
                          <a:pt x="36" y="46"/>
                          <a:pt x="36" y="46"/>
                          <a:pt x="36" y="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0" name="ïṥḷiḋê">
                    <a:extLst>
                      <a:ext uri="{FF2B5EF4-FFF2-40B4-BE49-F238E27FC236}">
                        <a16:creationId xmlns:a16="http://schemas.microsoft.com/office/drawing/2014/main" id="{C74D25FC-3C0C-129A-9BEC-C1DAF5BFBF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1008" y="2717300"/>
                    <a:ext cx="200832" cy="733037"/>
                  </a:xfrm>
                  <a:custGeom>
                    <a:avLst/>
                    <a:gdLst>
                      <a:gd name="T0" fmla="*/ 50 w 50"/>
                      <a:gd name="T1" fmla="*/ 0 h 184"/>
                      <a:gd name="T2" fmla="*/ 25 w 50"/>
                      <a:gd name="T3" fmla="*/ 138 h 184"/>
                      <a:gd name="T4" fmla="*/ 19 w 50"/>
                      <a:gd name="T5" fmla="*/ 144 h 184"/>
                      <a:gd name="T6" fmla="*/ 19 w 50"/>
                      <a:gd name="T7" fmla="*/ 167 h 184"/>
                      <a:gd name="T8" fmla="*/ 26 w 50"/>
                      <a:gd name="T9" fmla="*/ 167 h 184"/>
                      <a:gd name="T10" fmla="*/ 26 w 50"/>
                      <a:gd name="T11" fmla="*/ 184 h 184"/>
                      <a:gd name="T12" fmla="*/ 8 w 50"/>
                      <a:gd name="T13" fmla="*/ 184 h 184"/>
                      <a:gd name="T14" fmla="*/ 8 w 50"/>
                      <a:gd name="T15" fmla="*/ 166 h 184"/>
                      <a:gd name="T16" fmla="*/ 41 w 50"/>
                      <a:gd name="T17" fmla="*/ 4 h 184"/>
                      <a:gd name="T18" fmla="*/ 50 w 50"/>
                      <a:gd name="T1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84">
                        <a:moveTo>
                          <a:pt x="50" y="0"/>
                        </a:moveTo>
                        <a:cubicBezTo>
                          <a:pt x="50" y="0"/>
                          <a:pt x="30" y="88"/>
                          <a:pt x="25" y="138"/>
                        </a:cubicBezTo>
                        <a:cubicBezTo>
                          <a:pt x="19" y="144"/>
                          <a:pt x="19" y="144"/>
                          <a:pt x="19" y="144"/>
                        </a:cubicBezTo>
                        <a:cubicBezTo>
                          <a:pt x="19" y="167"/>
                          <a:pt x="19" y="167"/>
                          <a:pt x="19" y="167"/>
                        </a:cubicBezTo>
                        <a:cubicBezTo>
                          <a:pt x="19" y="167"/>
                          <a:pt x="20" y="167"/>
                          <a:pt x="26" y="167"/>
                        </a:cubicBezTo>
                        <a:cubicBezTo>
                          <a:pt x="31" y="167"/>
                          <a:pt x="32" y="184"/>
                          <a:pt x="26" y="184"/>
                        </a:cubicBezTo>
                        <a:cubicBezTo>
                          <a:pt x="20" y="184"/>
                          <a:pt x="14" y="184"/>
                          <a:pt x="8" y="184"/>
                        </a:cubicBezTo>
                        <a:cubicBezTo>
                          <a:pt x="1" y="184"/>
                          <a:pt x="0" y="166"/>
                          <a:pt x="8" y="166"/>
                        </a:cubicBezTo>
                        <a:cubicBezTo>
                          <a:pt x="12" y="97"/>
                          <a:pt x="24" y="37"/>
                          <a:pt x="41" y="4"/>
                        </a:cubicBezTo>
                        <a:cubicBezTo>
                          <a:pt x="41" y="4"/>
                          <a:pt x="46" y="0"/>
                          <a:pt x="5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1" name="îšlidé">
                    <a:extLst>
                      <a:ext uri="{FF2B5EF4-FFF2-40B4-BE49-F238E27FC236}">
                        <a16:creationId xmlns:a16="http://schemas.microsoft.com/office/drawing/2014/main" id="{C81C70E9-A60D-277F-CBF7-4495C14C8A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33728" y="2313127"/>
                    <a:ext cx="5932077" cy="2231747"/>
                  </a:xfrm>
                  <a:custGeom>
                    <a:avLst/>
                    <a:gdLst>
                      <a:gd name="T0" fmla="*/ 57 w 1482"/>
                      <a:gd name="T1" fmla="*/ 59 h 559"/>
                      <a:gd name="T2" fmla="*/ 0 w 1482"/>
                      <a:gd name="T3" fmla="*/ 65 h 559"/>
                      <a:gd name="T4" fmla="*/ 1482 w 1482"/>
                      <a:gd name="T5" fmla="*/ 95 h 559"/>
                      <a:gd name="T6" fmla="*/ 1451 w 1482"/>
                      <a:gd name="T7" fmla="*/ 96 h 559"/>
                      <a:gd name="T8" fmla="*/ 1077 w 1482"/>
                      <a:gd name="T9" fmla="*/ 3 h 559"/>
                      <a:gd name="T10" fmla="*/ 1022 w 1482"/>
                      <a:gd name="T11" fmla="*/ 21 h 559"/>
                      <a:gd name="T12" fmla="*/ 1482 w 1482"/>
                      <a:gd name="T13" fmla="*/ 464 h 559"/>
                      <a:gd name="T14" fmla="*/ 1451 w 1482"/>
                      <a:gd name="T15" fmla="*/ 464 h 559"/>
                      <a:gd name="T16" fmla="*/ 1077 w 1482"/>
                      <a:gd name="T17" fmla="*/ 557 h 559"/>
                      <a:gd name="T18" fmla="*/ 1022 w 1482"/>
                      <a:gd name="T19" fmla="*/ 539 h 5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82" h="559">
                        <a:moveTo>
                          <a:pt x="57" y="59"/>
                        </a:moveTo>
                        <a:cubicBezTo>
                          <a:pt x="34" y="58"/>
                          <a:pt x="13" y="61"/>
                          <a:pt x="0" y="65"/>
                        </a:cubicBezTo>
                        <a:moveTo>
                          <a:pt x="1482" y="95"/>
                        </a:moveTo>
                        <a:cubicBezTo>
                          <a:pt x="1472" y="85"/>
                          <a:pt x="1457" y="85"/>
                          <a:pt x="1451" y="96"/>
                        </a:cubicBezTo>
                        <a:cubicBezTo>
                          <a:pt x="1354" y="48"/>
                          <a:pt x="1186" y="14"/>
                          <a:pt x="1077" y="3"/>
                        </a:cubicBezTo>
                        <a:cubicBezTo>
                          <a:pt x="1050" y="0"/>
                          <a:pt x="1036" y="3"/>
                          <a:pt x="1022" y="21"/>
                        </a:cubicBezTo>
                        <a:moveTo>
                          <a:pt x="1482" y="464"/>
                        </a:moveTo>
                        <a:cubicBezTo>
                          <a:pt x="1472" y="474"/>
                          <a:pt x="1457" y="474"/>
                          <a:pt x="1451" y="464"/>
                        </a:cubicBezTo>
                        <a:cubicBezTo>
                          <a:pt x="1354" y="511"/>
                          <a:pt x="1186" y="546"/>
                          <a:pt x="1077" y="557"/>
                        </a:cubicBezTo>
                        <a:cubicBezTo>
                          <a:pt x="1050" y="559"/>
                          <a:pt x="1036" y="556"/>
                          <a:pt x="1022" y="5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2" name="ïṩḷiḑé">
                    <a:extLst>
                      <a:ext uri="{FF2B5EF4-FFF2-40B4-BE49-F238E27FC236}">
                        <a16:creationId xmlns:a16="http://schemas.microsoft.com/office/drawing/2014/main" id="{ACB4C3F0-670B-0EA0-68EA-B0ED7FFF99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8688" y="3395108"/>
                    <a:ext cx="25104" cy="72802"/>
                  </a:xfrm>
                  <a:custGeom>
                    <a:avLst/>
                    <a:gdLst>
                      <a:gd name="T0" fmla="*/ 6 w 6"/>
                      <a:gd name="T1" fmla="*/ 8 h 18"/>
                      <a:gd name="T2" fmla="*/ 3 w 6"/>
                      <a:gd name="T3" fmla="*/ 17 h 18"/>
                      <a:gd name="T4" fmla="*/ 0 w 6"/>
                      <a:gd name="T5" fmla="*/ 8 h 18"/>
                      <a:gd name="T6" fmla="*/ 3 w 6"/>
                      <a:gd name="T7" fmla="*/ 0 h 18"/>
                      <a:gd name="T8" fmla="*/ 6 w 6"/>
                      <a:gd name="T9" fmla="*/ 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8">
                        <a:moveTo>
                          <a:pt x="6" y="8"/>
                        </a:moveTo>
                        <a:cubicBezTo>
                          <a:pt x="5" y="14"/>
                          <a:pt x="4" y="18"/>
                          <a:pt x="3" y="17"/>
                        </a:cubicBezTo>
                        <a:cubicBezTo>
                          <a:pt x="1" y="18"/>
                          <a:pt x="0" y="14"/>
                          <a:pt x="0" y="8"/>
                        </a:cubicBezTo>
                        <a:cubicBezTo>
                          <a:pt x="0" y="4"/>
                          <a:pt x="1" y="0"/>
                          <a:pt x="3" y="0"/>
                        </a:cubicBezTo>
                        <a:cubicBezTo>
                          <a:pt x="4" y="0"/>
                          <a:pt x="5" y="4"/>
                          <a:pt x="6" y="8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3" name="îŝļîďe">
                    <a:extLst>
                      <a:ext uri="{FF2B5EF4-FFF2-40B4-BE49-F238E27FC236}">
                        <a16:creationId xmlns:a16="http://schemas.microsoft.com/office/drawing/2014/main" id="{193CD334-6F18-AED8-38D9-FDCA31D52E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29867"/>
                    <a:ext cx="5206570" cy="2600775"/>
                  </a:xfrm>
                  <a:custGeom>
                    <a:avLst/>
                    <a:gdLst>
                      <a:gd name="T0" fmla="*/ 1300 w 1300"/>
                      <a:gd name="T1" fmla="*/ 325 h 651"/>
                      <a:gd name="T2" fmla="*/ 1297 w 1300"/>
                      <a:gd name="T3" fmla="*/ 334 h 651"/>
                      <a:gd name="T4" fmla="*/ 1294 w 1300"/>
                      <a:gd name="T5" fmla="*/ 325 h 651"/>
                      <a:gd name="T6" fmla="*/ 1297 w 1300"/>
                      <a:gd name="T7" fmla="*/ 317 h 651"/>
                      <a:gd name="T8" fmla="*/ 1300 w 1300"/>
                      <a:gd name="T9" fmla="*/ 325 h 651"/>
                      <a:gd name="T10" fmla="*/ 381 w 1300"/>
                      <a:gd name="T11" fmla="*/ 0 h 651"/>
                      <a:gd name="T12" fmla="*/ 364 w 1300"/>
                      <a:gd name="T13" fmla="*/ 44 h 651"/>
                      <a:gd name="T14" fmla="*/ 334 w 1300"/>
                      <a:gd name="T15" fmla="*/ 122 h 651"/>
                      <a:gd name="T16" fmla="*/ 768 w 1300"/>
                      <a:gd name="T17" fmla="*/ 33 h 651"/>
                      <a:gd name="T18" fmla="*/ 788 w 1300"/>
                      <a:gd name="T19" fmla="*/ 2 h 651"/>
                      <a:gd name="T20" fmla="*/ 336 w 1300"/>
                      <a:gd name="T21" fmla="*/ 51 h 651"/>
                      <a:gd name="T22" fmla="*/ 338 w 1300"/>
                      <a:gd name="T23" fmla="*/ 45 h 651"/>
                      <a:gd name="T24" fmla="*/ 309 w 1300"/>
                      <a:gd name="T25" fmla="*/ 122 h 651"/>
                      <a:gd name="T26" fmla="*/ 311 w 1300"/>
                      <a:gd name="T27" fmla="*/ 117 h 651"/>
                      <a:gd name="T28" fmla="*/ 400 w 1300"/>
                      <a:gd name="T29" fmla="*/ 49 h 651"/>
                      <a:gd name="T30" fmla="*/ 403 w 1300"/>
                      <a:gd name="T31" fmla="*/ 44 h 651"/>
                      <a:gd name="T32" fmla="*/ 42 w 1300"/>
                      <a:gd name="T33" fmla="*/ 58 h 651"/>
                      <a:gd name="T34" fmla="*/ 0 w 1300"/>
                      <a:gd name="T35" fmla="*/ 59 h 651"/>
                      <a:gd name="T36" fmla="*/ 675 w 1300"/>
                      <a:gd name="T37" fmla="*/ 66 h 651"/>
                      <a:gd name="T38" fmla="*/ 672 w 1300"/>
                      <a:gd name="T39" fmla="*/ 72 h 651"/>
                      <a:gd name="T40" fmla="*/ 364 w 1300"/>
                      <a:gd name="T41" fmla="*/ 116 h 651"/>
                      <a:gd name="T42" fmla="*/ 362 w 1300"/>
                      <a:gd name="T43" fmla="*/ 122 h 651"/>
                      <a:gd name="T44" fmla="*/ 31 w 1300"/>
                      <a:gd name="T45" fmla="*/ 105 h 651"/>
                      <a:gd name="T46" fmla="*/ 30 w 1300"/>
                      <a:gd name="T47" fmla="*/ 110 h 651"/>
                      <a:gd name="T48" fmla="*/ 683 w 1300"/>
                      <a:gd name="T49" fmla="*/ 41 h 651"/>
                      <a:gd name="T50" fmla="*/ 696 w 1300"/>
                      <a:gd name="T51" fmla="*/ 41 h 651"/>
                      <a:gd name="T52" fmla="*/ 381 w 1300"/>
                      <a:gd name="T53" fmla="*/ 651 h 651"/>
                      <a:gd name="T54" fmla="*/ 364 w 1300"/>
                      <a:gd name="T55" fmla="*/ 607 h 651"/>
                      <a:gd name="T56" fmla="*/ 334 w 1300"/>
                      <a:gd name="T57" fmla="*/ 529 h 651"/>
                      <a:gd name="T58" fmla="*/ 768 w 1300"/>
                      <a:gd name="T59" fmla="*/ 618 h 651"/>
                      <a:gd name="T60" fmla="*/ 788 w 1300"/>
                      <a:gd name="T61" fmla="*/ 649 h 651"/>
                      <a:gd name="T62" fmla="*/ 336 w 1300"/>
                      <a:gd name="T63" fmla="*/ 601 h 651"/>
                      <a:gd name="T64" fmla="*/ 338 w 1300"/>
                      <a:gd name="T65" fmla="*/ 606 h 651"/>
                      <a:gd name="T66" fmla="*/ 309 w 1300"/>
                      <a:gd name="T67" fmla="*/ 529 h 651"/>
                      <a:gd name="T68" fmla="*/ 311 w 1300"/>
                      <a:gd name="T69" fmla="*/ 535 h 651"/>
                      <a:gd name="T70" fmla="*/ 400 w 1300"/>
                      <a:gd name="T71" fmla="*/ 602 h 651"/>
                      <a:gd name="T72" fmla="*/ 403 w 1300"/>
                      <a:gd name="T73" fmla="*/ 608 h 6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300" h="651">
                        <a:moveTo>
                          <a:pt x="1300" y="325"/>
                        </a:moveTo>
                        <a:cubicBezTo>
                          <a:pt x="1299" y="331"/>
                          <a:pt x="1298" y="335"/>
                          <a:pt x="1297" y="334"/>
                        </a:cubicBezTo>
                        <a:cubicBezTo>
                          <a:pt x="1295" y="335"/>
                          <a:pt x="1294" y="331"/>
                          <a:pt x="1294" y="325"/>
                        </a:cubicBezTo>
                        <a:cubicBezTo>
                          <a:pt x="1294" y="321"/>
                          <a:pt x="1295" y="317"/>
                          <a:pt x="1297" y="317"/>
                        </a:cubicBezTo>
                        <a:cubicBezTo>
                          <a:pt x="1298" y="317"/>
                          <a:pt x="1299" y="321"/>
                          <a:pt x="1300" y="325"/>
                        </a:cubicBezTo>
                        <a:close/>
                        <a:moveTo>
                          <a:pt x="381" y="0"/>
                        </a:moveTo>
                        <a:cubicBezTo>
                          <a:pt x="378" y="19"/>
                          <a:pt x="373" y="36"/>
                          <a:pt x="364" y="44"/>
                        </a:cubicBezTo>
                        <a:cubicBezTo>
                          <a:pt x="334" y="122"/>
                          <a:pt x="334" y="122"/>
                          <a:pt x="334" y="122"/>
                        </a:cubicBezTo>
                        <a:moveTo>
                          <a:pt x="768" y="33"/>
                        </a:moveTo>
                        <a:cubicBezTo>
                          <a:pt x="779" y="28"/>
                          <a:pt x="785" y="21"/>
                          <a:pt x="788" y="2"/>
                        </a:cubicBezTo>
                        <a:moveTo>
                          <a:pt x="336" y="51"/>
                        </a:moveTo>
                        <a:cubicBezTo>
                          <a:pt x="338" y="45"/>
                          <a:pt x="338" y="45"/>
                          <a:pt x="338" y="45"/>
                        </a:cubicBezTo>
                        <a:moveTo>
                          <a:pt x="309" y="122"/>
                        </a:moveTo>
                        <a:cubicBezTo>
                          <a:pt x="311" y="117"/>
                          <a:pt x="311" y="117"/>
                          <a:pt x="311" y="117"/>
                        </a:cubicBezTo>
                        <a:moveTo>
                          <a:pt x="400" y="49"/>
                        </a:moveTo>
                        <a:cubicBezTo>
                          <a:pt x="403" y="44"/>
                          <a:pt x="403" y="44"/>
                          <a:pt x="403" y="44"/>
                        </a:cubicBezTo>
                        <a:moveTo>
                          <a:pt x="42" y="58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moveTo>
                          <a:pt x="675" y="66"/>
                        </a:moveTo>
                        <a:cubicBezTo>
                          <a:pt x="672" y="72"/>
                          <a:pt x="672" y="72"/>
                          <a:pt x="672" y="72"/>
                        </a:cubicBezTo>
                        <a:moveTo>
                          <a:pt x="364" y="116"/>
                        </a:moveTo>
                        <a:cubicBezTo>
                          <a:pt x="362" y="122"/>
                          <a:pt x="362" y="122"/>
                          <a:pt x="362" y="122"/>
                        </a:cubicBezTo>
                        <a:moveTo>
                          <a:pt x="31" y="105"/>
                        </a:moveTo>
                        <a:cubicBezTo>
                          <a:pt x="30" y="110"/>
                          <a:pt x="30" y="110"/>
                          <a:pt x="30" y="110"/>
                        </a:cubicBezTo>
                        <a:moveTo>
                          <a:pt x="683" y="41"/>
                        </a:moveTo>
                        <a:cubicBezTo>
                          <a:pt x="696" y="41"/>
                          <a:pt x="696" y="41"/>
                          <a:pt x="696" y="41"/>
                        </a:cubicBezTo>
                        <a:moveTo>
                          <a:pt x="381" y="651"/>
                        </a:moveTo>
                        <a:cubicBezTo>
                          <a:pt x="378" y="632"/>
                          <a:pt x="373" y="615"/>
                          <a:pt x="364" y="607"/>
                        </a:cubicBezTo>
                        <a:cubicBezTo>
                          <a:pt x="334" y="529"/>
                          <a:pt x="334" y="529"/>
                          <a:pt x="334" y="529"/>
                        </a:cubicBezTo>
                        <a:moveTo>
                          <a:pt x="768" y="618"/>
                        </a:moveTo>
                        <a:cubicBezTo>
                          <a:pt x="779" y="623"/>
                          <a:pt x="785" y="630"/>
                          <a:pt x="788" y="649"/>
                        </a:cubicBezTo>
                        <a:moveTo>
                          <a:pt x="336" y="601"/>
                        </a:moveTo>
                        <a:cubicBezTo>
                          <a:pt x="338" y="606"/>
                          <a:pt x="338" y="606"/>
                          <a:pt x="338" y="606"/>
                        </a:cubicBezTo>
                        <a:moveTo>
                          <a:pt x="309" y="529"/>
                        </a:moveTo>
                        <a:cubicBezTo>
                          <a:pt x="311" y="535"/>
                          <a:pt x="311" y="535"/>
                          <a:pt x="311" y="535"/>
                        </a:cubicBezTo>
                        <a:moveTo>
                          <a:pt x="400" y="602"/>
                        </a:moveTo>
                        <a:cubicBezTo>
                          <a:pt x="403" y="608"/>
                          <a:pt x="403" y="608"/>
                          <a:pt x="403" y="608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4" name="iṣľiḓé">
                    <a:extLst>
                      <a:ext uri="{FF2B5EF4-FFF2-40B4-BE49-F238E27FC236}">
                        <a16:creationId xmlns:a16="http://schemas.microsoft.com/office/drawing/2014/main" id="{0640BA6C-5E05-E2B7-8699-A754F98027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5" name="işlíḓe">
                    <a:extLst>
                      <a:ext uri="{FF2B5EF4-FFF2-40B4-BE49-F238E27FC236}">
                        <a16:creationId xmlns:a16="http://schemas.microsoft.com/office/drawing/2014/main" id="{2136407D-D396-0668-27FE-7FF1DC1D8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6" name="iṧḷiḑè">
                    <a:extLst>
                      <a:ext uri="{FF2B5EF4-FFF2-40B4-BE49-F238E27FC236}">
                        <a16:creationId xmlns:a16="http://schemas.microsoft.com/office/drawing/2014/main" id="{336FD383-2414-66E6-F8C4-00E2E6B81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7" name="ïṥḷiḑé">
                    <a:extLst>
                      <a:ext uri="{FF2B5EF4-FFF2-40B4-BE49-F238E27FC236}">
                        <a16:creationId xmlns:a16="http://schemas.microsoft.com/office/drawing/2014/main" id="{00ACC91A-E4E7-24D4-2AB1-16C625CB30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8" name="ïš1ïde">
                    <a:extLst>
                      <a:ext uri="{FF2B5EF4-FFF2-40B4-BE49-F238E27FC236}">
                        <a16:creationId xmlns:a16="http://schemas.microsoft.com/office/drawing/2014/main" id="{226EE18C-DE38-D1B3-C141-F449F78F8D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2333210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0 h 66"/>
                      <a:gd name="T2" fmla="*/ 280 w 305"/>
                      <a:gd name="T3" fmla="*/ 66 h 66"/>
                      <a:gd name="T4" fmla="*/ 0 w 305"/>
                      <a:gd name="T5" fmla="*/ 54 h 66"/>
                      <a:gd name="T6" fmla="*/ 11 w 305"/>
                      <a:gd name="T7" fmla="*/ 7 h 66"/>
                      <a:gd name="T8" fmla="*/ 305 w 305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0"/>
                        </a:moveTo>
                        <a:cubicBezTo>
                          <a:pt x="280" y="66"/>
                          <a:pt x="280" y="66"/>
                          <a:pt x="280" y="66"/>
                        </a:cubicBezTo>
                        <a:cubicBezTo>
                          <a:pt x="184" y="66"/>
                          <a:pt x="75" y="62"/>
                          <a:pt x="0" y="54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305" y="0"/>
                          <a:pt x="305" y="0"/>
                          <a:pt x="305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9" name="íṡļïďé">
                    <a:extLst>
                      <a:ext uri="{FF2B5EF4-FFF2-40B4-BE49-F238E27FC236}">
                        <a16:creationId xmlns:a16="http://schemas.microsoft.com/office/drawing/2014/main" id="{8A43A449-76D4-18D4-E8F6-D8AA9A7180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2293043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74 h 75"/>
                      <a:gd name="T2" fmla="*/ 311 w 319"/>
                      <a:gd name="T3" fmla="*/ 25 h 75"/>
                      <a:gd name="T4" fmla="*/ 319 w 319"/>
                      <a:gd name="T5" fmla="*/ 0 h 75"/>
                      <a:gd name="T6" fmla="*/ 44 w 319"/>
                      <a:gd name="T7" fmla="*/ 8 h 75"/>
                      <a:gd name="T8" fmla="*/ 36 w 319"/>
                      <a:gd name="T9" fmla="*/ 8 h 75"/>
                      <a:gd name="T10" fmla="*/ 0 w 319"/>
                      <a:gd name="T11" fmla="*/ 75 h 75"/>
                      <a:gd name="T12" fmla="*/ 38 w 319"/>
                      <a:gd name="T13" fmla="*/ 74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74"/>
                        </a:moveTo>
                        <a:cubicBezTo>
                          <a:pt x="124" y="72"/>
                          <a:pt x="218" y="55"/>
                          <a:pt x="311" y="25"/>
                        </a:cubicBezTo>
                        <a:cubicBezTo>
                          <a:pt x="319" y="0"/>
                          <a:pt x="319" y="0"/>
                          <a:pt x="319" y="0"/>
                        </a:cubicBezTo>
                        <a:cubicBezTo>
                          <a:pt x="242" y="2"/>
                          <a:pt x="178" y="4"/>
                          <a:pt x="44" y="8"/>
                        </a:cubicBezTo>
                        <a:cubicBezTo>
                          <a:pt x="36" y="8"/>
                          <a:pt x="36" y="8"/>
                          <a:pt x="36" y="8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0" y="75"/>
                          <a:pt x="26" y="74"/>
                          <a:pt x="38" y="7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0" name="îṩ1îďe">
                    <a:extLst>
                      <a:ext uri="{FF2B5EF4-FFF2-40B4-BE49-F238E27FC236}">
                        <a16:creationId xmlns:a16="http://schemas.microsoft.com/office/drawing/2014/main" id="{9472F8CC-8C17-96C3-550F-7758A225CD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4266218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66 h 66"/>
                      <a:gd name="T2" fmla="*/ 280 w 305"/>
                      <a:gd name="T3" fmla="*/ 0 h 66"/>
                      <a:gd name="T4" fmla="*/ 0 w 305"/>
                      <a:gd name="T5" fmla="*/ 12 h 66"/>
                      <a:gd name="T6" fmla="*/ 11 w 305"/>
                      <a:gd name="T7" fmla="*/ 59 h 66"/>
                      <a:gd name="T8" fmla="*/ 305 w 305"/>
                      <a:gd name="T9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66"/>
                        </a:moveTo>
                        <a:cubicBezTo>
                          <a:pt x="280" y="0"/>
                          <a:pt x="280" y="0"/>
                          <a:pt x="280" y="0"/>
                        </a:cubicBezTo>
                        <a:cubicBezTo>
                          <a:pt x="184" y="0"/>
                          <a:pt x="75" y="3"/>
                          <a:pt x="0" y="12"/>
                        </a:cubicBezTo>
                        <a:cubicBezTo>
                          <a:pt x="11" y="59"/>
                          <a:pt x="11" y="59"/>
                          <a:pt x="11" y="59"/>
                        </a:cubicBezTo>
                        <a:cubicBezTo>
                          <a:pt x="305" y="66"/>
                          <a:pt x="305" y="66"/>
                          <a:pt x="305" y="6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1" name="íṥḷîdé">
                    <a:extLst>
                      <a:ext uri="{FF2B5EF4-FFF2-40B4-BE49-F238E27FC236}">
                        <a16:creationId xmlns:a16="http://schemas.microsoft.com/office/drawing/2014/main" id="{B1303560-AA2F-8D5E-9A8B-06F5128090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4266218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1 h 75"/>
                      <a:gd name="T2" fmla="*/ 311 w 319"/>
                      <a:gd name="T3" fmla="*/ 51 h 75"/>
                      <a:gd name="T4" fmla="*/ 319 w 319"/>
                      <a:gd name="T5" fmla="*/ 75 h 75"/>
                      <a:gd name="T6" fmla="*/ 44 w 319"/>
                      <a:gd name="T7" fmla="*/ 68 h 75"/>
                      <a:gd name="T8" fmla="*/ 36 w 319"/>
                      <a:gd name="T9" fmla="*/ 67 h 75"/>
                      <a:gd name="T10" fmla="*/ 0 w 319"/>
                      <a:gd name="T11" fmla="*/ 0 h 75"/>
                      <a:gd name="T12" fmla="*/ 38 w 319"/>
                      <a:gd name="T13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1"/>
                        </a:moveTo>
                        <a:cubicBezTo>
                          <a:pt x="124" y="3"/>
                          <a:pt x="218" y="21"/>
                          <a:pt x="311" y="51"/>
                        </a:cubicBezTo>
                        <a:cubicBezTo>
                          <a:pt x="319" y="75"/>
                          <a:pt x="319" y="75"/>
                          <a:pt x="319" y="75"/>
                        </a:cubicBezTo>
                        <a:cubicBezTo>
                          <a:pt x="242" y="73"/>
                          <a:pt x="178" y="71"/>
                          <a:pt x="44" y="68"/>
                        </a:cubicBezTo>
                        <a:cubicBezTo>
                          <a:pt x="36" y="67"/>
                          <a:pt x="36" y="67"/>
                          <a:pt x="36" y="6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26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2" name="iṣlíḓè">
                    <a:extLst>
                      <a:ext uri="{FF2B5EF4-FFF2-40B4-BE49-F238E27FC236}">
                        <a16:creationId xmlns:a16="http://schemas.microsoft.com/office/drawing/2014/main" id="{AB356875-2CD8-627B-BB33-AB6E9E1091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4246135"/>
                    <a:ext cx="2703702" cy="256061"/>
                  </a:xfrm>
                  <a:custGeom>
                    <a:avLst/>
                    <a:gdLst>
                      <a:gd name="T0" fmla="*/ 67 w 1077"/>
                      <a:gd name="T1" fmla="*/ 102 h 102"/>
                      <a:gd name="T2" fmla="*/ 0 w 1077"/>
                      <a:gd name="T3" fmla="*/ 100 h 102"/>
                      <a:gd name="T4" fmla="*/ 1077 w 1077"/>
                      <a:gd name="T5" fmla="*/ 89 h 102"/>
                      <a:gd name="T6" fmla="*/ 1072 w 1077"/>
                      <a:gd name="T7" fmla="*/ 78 h 102"/>
                      <a:gd name="T8" fmla="*/ 581 w 1077"/>
                      <a:gd name="T9" fmla="*/ 8 h 102"/>
                      <a:gd name="T10" fmla="*/ 578 w 1077"/>
                      <a:gd name="T11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77" h="102">
                        <a:moveTo>
                          <a:pt x="67" y="102"/>
                        </a:moveTo>
                        <a:lnTo>
                          <a:pt x="0" y="100"/>
                        </a:lnTo>
                        <a:moveTo>
                          <a:pt x="1077" y="89"/>
                        </a:moveTo>
                        <a:lnTo>
                          <a:pt x="1072" y="78"/>
                        </a:lnTo>
                        <a:moveTo>
                          <a:pt x="581" y="8"/>
                        </a:moveTo>
                        <a:lnTo>
                          <a:pt x="578" y="0"/>
                        </a:ln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3" name="i$1ïḋê">
                    <a:extLst>
                      <a:ext uri="{FF2B5EF4-FFF2-40B4-BE49-F238E27FC236}">
                        <a16:creationId xmlns:a16="http://schemas.microsoft.com/office/drawing/2014/main" id="{BB68CD61-02C1-259E-6486-3C715AD6E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409" y="2385927"/>
                    <a:ext cx="70291" cy="125520"/>
                  </a:xfrm>
                  <a:custGeom>
                    <a:avLst/>
                    <a:gdLst>
                      <a:gd name="T0" fmla="*/ 10 w 18"/>
                      <a:gd name="T1" fmla="*/ 32 h 32"/>
                      <a:gd name="T2" fmla="*/ 18 w 18"/>
                      <a:gd name="T3" fmla="*/ 0 h 32"/>
                      <a:gd name="T4" fmla="*/ 17 w 18"/>
                      <a:gd name="T5" fmla="*/ 0 h 32"/>
                      <a:gd name="T6" fmla="*/ 7 w 18"/>
                      <a:gd name="T7" fmla="*/ 1 h 32"/>
                      <a:gd name="T8" fmla="*/ 0 w 18"/>
                      <a:gd name="T9" fmla="*/ 29 h 32"/>
                      <a:gd name="T10" fmla="*/ 10 w 18"/>
                      <a:gd name="T11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32">
                        <a:moveTo>
                          <a:pt x="10" y="32"/>
                        </a:move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0"/>
                          <a:pt x="11" y="0"/>
                          <a:pt x="7" y="1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4" y="30"/>
                          <a:pt x="8" y="31"/>
                          <a:pt x="10" y="32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4" name="îṡḻidè">
                    <a:extLst>
                      <a:ext uri="{FF2B5EF4-FFF2-40B4-BE49-F238E27FC236}">
                        <a16:creationId xmlns:a16="http://schemas.microsoft.com/office/drawing/2014/main" id="{F97ACE2E-A154-97C6-D67B-F9129AA1A3D9}"/>
                      </a:ext>
                    </a:extLst>
                  </p:cNvPr>
                  <p:cNvSpPr/>
                  <p:nvPr/>
                </p:nvSpPr>
                <p:spPr bwMode="auto">
                  <a:xfrm flipH="1" flipV="1">
                    <a:off x="4097721" y="4288811"/>
                    <a:ext cx="5021" cy="25104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5" name="îśḻiḑe">
                    <a:extLst>
                      <a:ext uri="{FF2B5EF4-FFF2-40B4-BE49-F238E27FC236}">
                        <a16:creationId xmlns:a16="http://schemas.microsoft.com/office/drawing/2014/main" id="{9928716B-513F-3416-696E-9079A4C924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2217731"/>
                    <a:ext cx="258572" cy="183260"/>
                  </a:xfrm>
                  <a:custGeom>
                    <a:avLst/>
                    <a:gdLst>
                      <a:gd name="T0" fmla="*/ 10 w 65"/>
                      <a:gd name="T1" fmla="*/ 15 h 46"/>
                      <a:gd name="T2" fmla="*/ 10 w 65"/>
                      <a:gd name="T3" fmla="*/ 25 h 46"/>
                      <a:gd name="T4" fmla="*/ 1 w 65"/>
                      <a:gd name="T5" fmla="*/ 31 h 46"/>
                      <a:gd name="T6" fmla="*/ 0 w 65"/>
                      <a:gd name="T7" fmla="*/ 46 h 46"/>
                      <a:gd name="T8" fmla="*/ 18 w 65"/>
                      <a:gd name="T9" fmla="*/ 40 h 46"/>
                      <a:gd name="T10" fmla="*/ 65 w 65"/>
                      <a:gd name="T11" fmla="*/ 20 h 46"/>
                      <a:gd name="T12" fmla="*/ 37 w 65"/>
                      <a:gd name="T13" fmla="*/ 0 h 46"/>
                      <a:gd name="T14" fmla="*/ 10 w 65"/>
                      <a:gd name="T15" fmla="*/ 15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6">
                        <a:moveTo>
                          <a:pt x="10" y="15"/>
                        </a:moveTo>
                        <a:cubicBezTo>
                          <a:pt x="10" y="15"/>
                          <a:pt x="12" y="23"/>
                          <a:pt x="10" y="25"/>
                        </a:cubicBezTo>
                        <a:cubicBezTo>
                          <a:pt x="7" y="28"/>
                          <a:pt x="1" y="31"/>
                          <a:pt x="1" y="31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46"/>
                          <a:pt x="12" y="42"/>
                          <a:pt x="18" y="40"/>
                        </a:cubicBezTo>
                        <a:cubicBezTo>
                          <a:pt x="32" y="34"/>
                          <a:pt x="50" y="27"/>
                          <a:pt x="65" y="20"/>
                        </a:cubicBezTo>
                        <a:cubicBezTo>
                          <a:pt x="56" y="12"/>
                          <a:pt x="37" y="0"/>
                          <a:pt x="37" y="0"/>
                        </a:cubicBezTo>
                        <a:cubicBezTo>
                          <a:pt x="37" y="8"/>
                          <a:pt x="23" y="17"/>
                          <a:pt x="10" y="1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6" name="íśļîḑe">
                    <a:extLst>
                      <a:ext uri="{FF2B5EF4-FFF2-40B4-BE49-F238E27FC236}">
                        <a16:creationId xmlns:a16="http://schemas.microsoft.com/office/drawing/2014/main" id="{FAFB7C9D-43CA-8C29-3A24-0DA34269B7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2001837"/>
                    <a:ext cx="271123" cy="283676"/>
                  </a:xfrm>
                  <a:custGeom>
                    <a:avLst/>
                    <a:gdLst>
                      <a:gd name="T0" fmla="*/ 38 w 68"/>
                      <a:gd name="T1" fmla="*/ 69 h 71"/>
                      <a:gd name="T2" fmla="*/ 65 w 68"/>
                      <a:gd name="T3" fmla="*/ 54 h 71"/>
                      <a:gd name="T4" fmla="*/ 10 w 68"/>
                      <a:gd name="T5" fmla="*/ 0 h 71"/>
                      <a:gd name="T6" fmla="*/ 3 w 68"/>
                      <a:gd name="T7" fmla="*/ 11 h 71"/>
                      <a:gd name="T8" fmla="*/ 38 w 68"/>
                      <a:gd name="T9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1">
                        <a:moveTo>
                          <a:pt x="38" y="69"/>
                        </a:moveTo>
                        <a:cubicBezTo>
                          <a:pt x="51" y="71"/>
                          <a:pt x="65" y="62"/>
                          <a:pt x="65" y="54"/>
                        </a:cubicBezTo>
                        <a:cubicBezTo>
                          <a:pt x="68" y="35"/>
                          <a:pt x="50" y="0"/>
                          <a:pt x="10" y="0"/>
                        </a:cubicBezTo>
                        <a:cubicBezTo>
                          <a:pt x="2" y="0"/>
                          <a:pt x="0" y="6"/>
                          <a:pt x="3" y="11"/>
                        </a:cubicBezTo>
                        <a:cubicBezTo>
                          <a:pt x="7" y="16"/>
                          <a:pt x="38" y="69"/>
                          <a:pt x="38" y="69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7" name="ïṡḷíḓè">
                    <a:extLst>
                      <a:ext uri="{FF2B5EF4-FFF2-40B4-BE49-F238E27FC236}">
                        <a16:creationId xmlns:a16="http://schemas.microsoft.com/office/drawing/2014/main" id="{65B10D38-3D18-54D3-7632-903DBFDBF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4577508"/>
                    <a:ext cx="271123" cy="278655"/>
                  </a:xfrm>
                  <a:custGeom>
                    <a:avLst/>
                    <a:gdLst>
                      <a:gd name="T0" fmla="*/ 38 w 68"/>
                      <a:gd name="T1" fmla="*/ 1 h 70"/>
                      <a:gd name="T2" fmla="*/ 65 w 68"/>
                      <a:gd name="T3" fmla="*/ 16 h 70"/>
                      <a:gd name="T4" fmla="*/ 10 w 68"/>
                      <a:gd name="T5" fmla="*/ 70 h 70"/>
                      <a:gd name="T6" fmla="*/ 3 w 68"/>
                      <a:gd name="T7" fmla="*/ 59 h 70"/>
                      <a:gd name="T8" fmla="*/ 38 w 68"/>
                      <a:gd name="T9" fmla="*/ 1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0">
                        <a:moveTo>
                          <a:pt x="38" y="1"/>
                        </a:moveTo>
                        <a:cubicBezTo>
                          <a:pt x="51" y="0"/>
                          <a:pt x="65" y="8"/>
                          <a:pt x="65" y="16"/>
                        </a:cubicBezTo>
                        <a:cubicBezTo>
                          <a:pt x="68" y="35"/>
                          <a:pt x="50" y="70"/>
                          <a:pt x="10" y="70"/>
                        </a:cubicBezTo>
                        <a:cubicBezTo>
                          <a:pt x="2" y="70"/>
                          <a:pt x="0" y="64"/>
                          <a:pt x="3" y="59"/>
                        </a:cubicBezTo>
                        <a:cubicBezTo>
                          <a:pt x="7" y="54"/>
                          <a:pt x="38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8" name="ïşļiḑê">
                    <a:extLst>
                      <a:ext uri="{FF2B5EF4-FFF2-40B4-BE49-F238E27FC236}">
                        <a16:creationId xmlns:a16="http://schemas.microsoft.com/office/drawing/2014/main" id="{721DD9F2-B76A-16E0-DB48-698A31121B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4462029"/>
                    <a:ext cx="258572" cy="180749"/>
                  </a:xfrm>
                  <a:custGeom>
                    <a:avLst/>
                    <a:gdLst>
                      <a:gd name="T0" fmla="*/ 10 w 65"/>
                      <a:gd name="T1" fmla="*/ 30 h 45"/>
                      <a:gd name="T2" fmla="*/ 10 w 65"/>
                      <a:gd name="T3" fmla="*/ 20 h 45"/>
                      <a:gd name="T4" fmla="*/ 1 w 65"/>
                      <a:gd name="T5" fmla="*/ 15 h 45"/>
                      <a:gd name="T6" fmla="*/ 0 w 65"/>
                      <a:gd name="T7" fmla="*/ 0 h 45"/>
                      <a:gd name="T8" fmla="*/ 18 w 65"/>
                      <a:gd name="T9" fmla="*/ 6 h 45"/>
                      <a:gd name="T10" fmla="*/ 65 w 65"/>
                      <a:gd name="T11" fmla="*/ 25 h 45"/>
                      <a:gd name="T12" fmla="*/ 37 w 65"/>
                      <a:gd name="T13" fmla="*/ 45 h 45"/>
                      <a:gd name="T14" fmla="*/ 10 w 65"/>
                      <a:gd name="T15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5">
                        <a:moveTo>
                          <a:pt x="10" y="30"/>
                        </a:moveTo>
                        <a:cubicBezTo>
                          <a:pt x="10" y="30"/>
                          <a:pt x="12" y="23"/>
                          <a:pt x="10" y="20"/>
                        </a:cubicBezTo>
                        <a:cubicBezTo>
                          <a:pt x="7" y="18"/>
                          <a:pt x="1" y="15"/>
                          <a:pt x="1" y="1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2" y="4"/>
                          <a:pt x="18" y="6"/>
                        </a:cubicBezTo>
                        <a:cubicBezTo>
                          <a:pt x="32" y="11"/>
                          <a:pt x="50" y="18"/>
                          <a:pt x="65" y="25"/>
                        </a:cubicBezTo>
                        <a:cubicBezTo>
                          <a:pt x="56" y="34"/>
                          <a:pt x="37" y="45"/>
                          <a:pt x="37" y="45"/>
                        </a:cubicBezTo>
                        <a:cubicBezTo>
                          <a:pt x="37" y="37"/>
                          <a:pt x="23" y="29"/>
                          <a:pt x="10" y="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9" name="îṣlidé">
                    <a:extLst>
                      <a:ext uri="{FF2B5EF4-FFF2-40B4-BE49-F238E27FC236}">
                        <a16:creationId xmlns:a16="http://schemas.microsoft.com/office/drawing/2014/main" id="{97AA7AA2-6B58-D072-699A-3275F4FEC2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1047" y="4564955"/>
                    <a:ext cx="52719" cy="5021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0" name="í$ľíďê">
                    <a:extLst>
                      <a:ext uri="{FF2B5EF4-FFF2-40B4-BE49-F238E27FC236}">
                        <a16:creationId xmlns:a16="http://schemas.microsoft.com/office/drawing/2014/main" id="{CB309682-4CB8-4A2A-0FB4-8F067F50C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385927"/>
                    <a:ext cx="135562" cy="2091164"/>
                  </a:xfrm>
                  <a:custGeom>
                    <a:avLst/>
                    <a:gdLst>
                      <a:gd name="T0" fmla="*/ 22 w 34"/>
                      <a:gd name="T1" fmla="*/ 32 h 524"/>
                      <a:gd name="T2" fmla="*/ 27 w 34"/>
                      <a:gd name="T3" fmla="*/ 29 h 524"/>
                      <a:gd name="T4" fmla="*/ 33 w 34"/>
                      <a:gd name="T5" fmla="*/ 3 h 524"/>
                      <a:gd name="T6" fmla="*/ 29 w 34"/>
                      <a:gd name="T7" fmla="*/ 0 h 524"/>
                      <a:gd name="T8" fmla="*/ 21 w 34"/>
                      <a:gd name="T9" fmla="*/ 32 h 524"/>
                      <a:gd name="T10" fmla="*/ 22 w 34"/>
                      <a:gd name="T11" fmla="*/ 32 h 524"/>
                      <a:gd name="T12" fmla="*/ 0 w 34"/>
                      <a:gd name="T13" fmla="*/ 20 h 524"/>
                      <a:gd name="T14" fmla="*/ 4 w 34"/>
                      <a:gd name="T15" fmla="*/ 26 h 524"/>
                      <a:gd name="T16" fmla="*/ 11 w 34"/>
                      <a:gd name="T17" fmla="*/ 29 h 524"/>
                      <a:gd name="T18" fmla="*/ 18 w 34"/>
                      <a:gd name="T19" fmla="*/ 1 h 524"/>
                      <a:gd name="T20" fmla="*/ 10 w 34"/>
                      <a:gd name="T21" fmla="*/ 3 h 524"/>
                      <a:gd name="T22" fmla="*/ 4 w 34"/>
                      <a:gd name="T23" fmla="*/ 8 h 524"/>
                      <a:gd name="T24" fmla="*/ 0 w 34"/>
                      <a:gd name="T25" fmla="*/ 20 h 524"/>
                      <a:gd name="T26" fmla="*/ 22 w 34"/>
                      <a:gd name="T27" fmla="*/ 491 h 524"/>
                      <a:gd name="T28" fmla="*/ 27 w 34"/>
                      <a:gd name="T29" fmla="*/ 494 h 524"/>
                      <a:gd name="T30" fmla="*/ 33 w 34"/>
                      <a:gd name="T31" fmla="*/ 521 h 524"/>
                      <a:gd name="T32" fmla="*/ 29 w 34"/>
                      <a:gd name="T33" fmla="*/ 524 h 524"/>
                      <a:gd name="T34" fmla="*/ 21 w 34"/>
                      <a:gd name="T35" fmla="*/ 492 h 524"/>
                      <a:gd name="T36" fmla="*/ 22 w 34"/>
                      <a:gd name="T37" fmla="*/ 491 h 524"/>
                      <a:gd name="T38" fmla="*/ 21 w 34"/>
                      <a:gd name="T39" fmla="*/ 492 h 524"/>
                      <a:gd name="T40" fmla="*/ 29 w 34"/>
                      <a:gd name="T41" fmla="*/ 524 h 524"/>
                      <a:gd name="T42" fmla="*/ 28 w 34"/>
                      <a:gd name="T43" fmla="*/ 524 h 524"/>
                      <a:gd name="T44" fmla="*/ 18 w 34"/>
                      <a:gd name="T45" fmla="*/ 522 h 524"/>
                      <a:gd name="T46" fmla="*/ 11 w 34"/>
                      <a:gd name="T47" fmla="*/ 494 h 524"/>
                      <a:gd name="T48" fmla="*/ 21 w 34"/>
                      <a:gd name="T49" fmla="*/ 492 h 524"/>
                      <a:gd name="T50" fmla="*/ 0 w 34"/>
                      <a:gd name="T51" fmla="*/ 503 h 524"/>
                      <a:gd name="T52" fmla="*/ 4 w 34"/>
                      <a:gd name="T53" fmla="*/ 497 h 524"/>
                      <a:gd name="T54" fmla="*/ 11 w 34"/>
                      <a:gd name="T55" fmla="*/ 494 h 524"/>
                      <a:gd name="T56" fmla="*/ 18 w 34"/>
                      <a:gd name="T57" fmla="*/ 522 h 524"/>
                      <a:gd name="T58" fmla="*/ 10 w 34"/>
                      <a:gd name="T59" fmla="*/ 520 h 524"/>
                      <a:gd name="T60" fmla="*/ 4 w 34"/>
                      <a:gd name="T61" fmla="*/ 515 h 524"/>
                      <a:gd name="T62" fmla="*/ 0 w 34"/>
                      <a:gd name="T63" fmla="*/ 503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524">
                        <a:moveTo>
                          <a:pt x="22" y="32"/>
                        </a:moveTo>
                        <a:cubicBezTo>
                          <a:pt x="24" y="32"/>
                          <a:pt x="27" y="31"/>
                          <a:pt x="27" y="29"/>
                        </a:cubicBezTo>
                        <a:cubicBezTo>
                          <a:pt x="28" y="28"/>
                          <a:pt x="33" y="4"/>
                          <a:pt x="33" y="3"/>
                        </a:cubicBezTo>
                        <a:cubicBezTo>
                          <a:pt x="34" y="0"/>
                          <a:pt x="31" y="0"/>
                          <a:pt x="29" y="0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21" y="32"/>
                          <a:pt x="22" y="32"/>
                          <a:pt x="22" y="32"/>
                        </a:cubicBezTo>
                        <a:close/>
                        <a:moveTo>
                          <a:pt x="0" y="20"/>
                        </a:moveTo>
                        <a:cubicBezTo>
                          <a:pt x="1" y="23"/>
                          <a:pt x="1" y="24"/>
                          <a:pt x="4" y="26"/>
                        </a:cubicBezTo>
                        <a:cubicBezTo>
                          <a:pt x="6" y="27"/>
                          <a:pt x="8" y="28"/>
                          <a:pt x="11" y="29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5" y="2"/>
                          <a:pt x="12" y="3"/>
                          <a:pt x="10" y="3"/>
                        </a:cubicBezTo>
                        <a:cubicBezTo>
                          <a:pt x="7" y="4"/>
                          <a:pt x="5" y="5"/>
                          <a:pt x="4" y="8"/>
                        </a:cubicBezTo>
                        <a:cubicBezTo>
                          <a:pt x="2" y="11"/>
                          <a:pt x="0" y="18"/>
                          <a:pt x="0" y="20"/>
                        </a:cubicBezTo>
                        <a:close/>
                        <a:moveTo>
                          <a:pt x="22" y="491"/>
                        </a:moveTo>
                        <a:cubicBezTo>
                          <a:pt x="24" y="491"/>
                          <a:pt x="27" y="492"/>
                          <a:pt x="27" y="494"/>
                        </a:cubicBezTo>
                        <a:cubicBezTo>
                          <a:pt x="28" y="495"/>
                          <a:pt x="33" y="519"/>
                          <a:pt x="33" y="521"/>
                        </a:cubicBezTo>
                        <a:cubicBezTo>
                          <a:pt x="34" y="523"/>
                          <a:pt x="31" y="524"/>
                          <a:pt x="29" y="524"/>
                        </a:cubicBezTo>
                        <a:cubicBezTo>
                          <a:pt x="21" y="492"/>
                          <a:pt x="21" y="492"/>
                          <a:pt x="21" y="492"/>
                        </a:cubicBezTo>
                        <a:cubicBezTo>
                          <a:pt x="21" y="492"/>
                          <a:pt x="22" y="491"/>
                          <a:pt x="22" y="491"/>
                        </a:cubicBezTo>
                        <a:close/>
                        <a:moveTo>
                          <a:pt x="21" y="492"/>
                        </a:moveTo>
                        <a:cubicBezTo>
                          <a:pt x="29" y="524"/>
                          <a:pt x="29" y="524"/>
                          <a:pt x="29" y="524"/>
                        </a:cubicBezTo>
                        <a:cubicBezTo>
                          <a:pt x="29" y="524"/>
                          <a:pt x="28" y="524"/>
                          <a:pt x="28" y="524"/>
                        </a:cubicBezTo>
                        <a:cubicBezTo>
                          <a:pt x="26" y="524"/>
                          <a:pt x="22" y="523"/>
                          <a:pt x="18" y="522"/>
                        </a:cubicBezTo>
                        <a:cubicBezTo>
                          <a:pt x="11" y="494"/>
                          <a:pt x="11" y="494"/>
                          <a:pt x="11" y="494"/>
                        </a:cubicBezTo>
                        <a:cubicBezTo>
                          <a:pt x="15" y="493"/>
                          <a:pt x="19" y="492"/>
                          <a:pt x="21" y="492"/>
                        </a:cubicBezTo>
                        <a:close/>
                        <a:moveTo>
                          <a:pt x="0" y="503"/>
                        </a:moveTo>
                        <a:cubicBezTo>
                          <a:pt x="1" y="500"/>
                          <a:pt x="1" y="499"/>
                          <a:pt x="4" y="497"/>
                        </a:cubicBezTo>
                        <a:cubicBezTo>
                          <a:pt x="6" y="496"/>
                          <a:pt x="8" y="495"/>
                          <a:pt x="11" y="494"/>
                        </a:cubicBezTo>
                        <a:cubicBezTo>
                          <a:pt x="18" y="522"/>
                          <a:pt x="18" y="522"/>
                          <a:pt x="18" y="522"/>
                        </a:cubicBezTo>
                        <a:cubicBezTo>
                          <a:pt x="15" y="521"/>
                          <a:pt x="12" y="521"/>
                          <a:pt x="10" y="520"/>
                        </a:cubicBezTo>
                        <a:cubicBezTo>
                          <a:pt x="7" y="519"/>
                          <a:pt x="5" y="518"/>
                          <a:pt x="4" y="515"/>
                        </a:cubicBezTo>
                        <a:cubicBezTo>
                          <a:pt x="2" y="513"/>
                          <a:pt x="0" y="505"/>
                          <a:pt x="0" y="50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1" name="ïš1idè">
                    <a:extLst>
                      <a:ext uri="{FF2B5EF4-FFF2-40B4-BE49-F238E27FC236}">
                        <a16:creationId xmlns:a16="http://schemas.microsoft.com/office/drawing/2014/main" id="{DB535B3A-F972-5A30-4052-B3DB66A1F7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74253" y="2180075"/>
                    <a:ext cx="185770" cy="2497849"/>
                  </a:xfrm>
                  <a:custGeom>
                    <a:avLst/>
                    <a:gdLst>
                      <a:gd name="T0" fmla="*/ 46 w 46"/>
                      <a:gd name="T1" fmla="*/ 1 h 625"/>
                      <a:gd name="T2" fmla="*/ 39 w 46"/>
                      <a:gd name="T3" fmla="*/ 4 h 625"/>
                      <a:gd name="T4" fmla="*/ 7 w 46"/>
                      <a:gd name="T5" fmla="*/ 4 h 625"/>
                      <a:gd name="T6" fmla="*/ 0 w 46"/>
                      <a:gd name="T7" fmla="*/ 0 h 625"/>
                      <a:gd name="T8" fmla="*/ 46 w 46"/>
                      <a:gd name="T9" fmla="*/ 625 h 625"/>
                      <a:gd name="T10" fmla="*/ 39 w 46"/>
                      <a:gd name="T11" fmla="*/ 622 h 625"/>
                      <a:gd name="T12" fmla="*/ 7 w 46"/>
                      <a:gd name="T13" fmla="*/ 622 h 625"/>
                      <a:gd name="T14" fmla="*/ 0 w 46"/>
                      <a:gd name="T15" fmla="*/ 625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6" h="625">
                        <a:moveTo>
                          <a:pt x="46" y="1"/>
                        </a:moveTo>
                        <a:cubicBezTo>
                          <a:pt x="46" y="3"/>
                          <a:pt x="42" y="4"/>
                          <a:pt x="39" y="4"/>
                        </a:cubicBezTo>
                        <a:cubicBezTo>
                          <a:pt x="36" y="4"/>
                          <a:pt x="9" y="4"/>
                          <a:pt x="7" y="4"/>
                        </a:cubicBezTo>
                        <a:cubicBezTo>
                          <a:pt x="4" y="4"/>
                          <a:pt x="0" y="3"/>
                          <a:pt x="0" y="0"/>
                        </a:cubicBezTo>
                        <a:moveTo>
                          <a:pt x="46" y="625"/>
                        </a:moveTo>
                        <a:cubicBezTo>
                          <a:pt x="46" y="622"/>
                          <a:pt x="42" y="621"/>
                          <a:pt x="39" y="622"/>
                        </a:cubicBezTo>
                        <a:cubicBezTo>
                          <a:pt x="36" y="621"/>
                          <a:pt x="9" y="621"/>
                          <a:pt x="7" y="622"/>
                        </a:cubicBezTo>
                        <a:cubicBezTo>
                          <a:pt x="4" y="621"/>
                          <a:pt x="0" y="622"/>
                          <a:pt x="0" y="625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2" name="ïṥļidê">
                    <a:extLst>
                      <a:ext uri="{FF2B5EF4-FFF2-40B4-BE49-F238E27FC236}">
                        <a16:creationId xmlns:a16="http://schemas.microsoft.com/office/drawing/2014/main" id="{9B2A09B9-6E00-EEF3-B66E-A6FABB74E4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3" name="i$ḷíḋe">
                    <a:extLst>
                      <a:ext uri="{FF2B5EF4-FFF2-40B4-BE49-F238E27FC236}">
                        <a16:creationId xmlns:a16="http://schemas.microsoft.com/office/drawing/2014/main" id="{120F694B-C108-A89E-99AE-87B9BA59D3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4" name="îṥḷiḑê">
                    <a:extLst>
                      <a:ext uri="{FF2B5EF4-FFF2-40B4-BE49-F238E27FC236}">
                        <a16:creationId xmlns:a16="http://schemas.microsoft.com/office/drawing/2014/main" id="{F6670A71-FFE6-FBDE-8FEB-096416BED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5" name="ïs1iḍè">
                    <a:extLst>
                      <a:ext uri="{FF2B5EF4-FFF2-40B4-BE49-F238E27FC236}">
                        <a16:creationId xmlns:a16="http://schemas.microsoft.com/office/drawing/2014/main" id="{C6E03794-5870-3A1C-817C-BCC5B28CCB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6" name="îṡľïḍê">
                    <a:extLst>
                      <a:ext uri="{FF2B5EF4-FFF2-40B4-BE49-F238E27FC236}">
                        <a16:creationId xmlns:a16="http://schemas.microsoft.com/office/drawing/2014/main" id="{F729C2C0-C74B-03C6-4150-3C4A3BFF09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52461"/>
                    <a:ext cx="529695" cy="2553078"/>
                  </a:xfrm>
                  <a:custGeom>
                    <a:avLst/>
                    <a:gdLst>
                      <a:gd name="T0" fmla="*/ 0 w 132"/>
                      <a:gd name="T1" fmla="*/ 48 h 639"/>
                      <a:gd name="T2" fmla="*/ 69 w 132"/>
                      <a:gd name="T3" fmla="*/ 14 h 639"/>
                      <a:gd name="T4" fmla="*/ 132 w 132"/>
                      <a:gd name="T5" fmla="*/ 0 h 639"/>
                      <a:gd name="T6" fmla="*/ 0 w 132"/>
                      <a:gd name="T7" fmla="*/ 591 h 639"/>
                      <a:gd name="T8" fmla="*/ 69 w 132"/>
                      <a:gd name="T9" fmla="*/ 625 h 639"/>
                      <a:gd name="T10" fmla="*/ 132 w 132"/>
                      <a:gd name="T11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2" h="639">
                        <a:moveTo>
                          <a:pt x="0" y="48"/>
                        </a:moveTo>
                        <a:cubicBezTo>
                          <a:pt x="4" y="32"/>
                          <a:pt x="29" y="20"/>
                          <a:pt x="69" y="14"/>
                        </a:cubicBezTo>
                        <a:cubicBezTo>
                          <a:pt x="109" y="9"/>
                          <a:pt x="118" y="6"/>
                          <a:pt x="132" y="0"/>
                        </a:cubicBezTo>
                        <a:moveTo>
                          <a:pt x="0" y="591"/>
                        </a:moveTo>
                        <a:cubicBezTo>
                          <a:pt x="4" y="607"/>
                          <a:pt x="29" y="620"/>
                          <a:pt x="69" y="625"/>
                        </a:cubicBezTo>
                        <a:cubicBezTo>
                          <a:pt x="109" y="630"/>
                          <a:pt x="118" y="634"/>
                          <a:pt x="132" y="6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7" name="íṧḻiḋe">
                    <a:extLst>
                      <a:ext uri="{FF2B5EF4-FFF2-40B4-BE49-F238E27FC236}">
                        <a16:creationId xmlns:a16="http://schemas.microsoft.com/office/drawing/2014/main" id="{4EC6B99D-D653-841F-5BDE-867559715F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85098" y="2340740"/>
                    <a:ext cx="2128819" cy="2176518"/>
                  </a:xfrm>
                  <a:custGeom>
                    <a:avLst/>
                    <a:gdLst>
                      <a:gd name="T0" fmla="*/ 532 w 532"/>
                      <a:gd name="T1" fmla="*/ 198 h 545"/>
                      <a:gd name="T2" fmla="*/ 515 w 532"/>
                      <a:gd name="T3" fmla="*/ 204 h 545"/>
                      <a:gd name="T4" fmla="*/ 114 w 532"/>
                      <a:gd name="T5" fmla="*/ 20 h 545"/>
                      <a:gd name="T6" fmla="*/ 0 w 532"/>
                      <a:gd name="T7" fmla="*/ 9 h 545"/>
                      <a:gd name="T8" fmla="*/ 532 w 532"/>
                      <a:gd name="T9" fmla="*/ 347 h 545"/>
                      <a:gd name="T10" fmla="*/ 515 w 532"/>
                      <a:gd name="T11" fmla="*/ 341 h 545"/>
                      <a:gd name="T12" fmla="*/ 114 w 532"/>
                      <a:gd name="T13" fmla="*/ 524 h 545"/>
                      <a:gd name="T14" fmla="*/ 0 w 532"/>
                      <a:gd name="T15" fmla="*/ 536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32" h="545">
                        <a:moveTo>
                          <a:pt x="532" y="198"/>
                        </a:moveTo>
                        <a:cubicBezTo>
                          <a:pt x="530" y="207"/>
                          <a:pt x="525" y="207"/>
                          <a:pt x="515" y="204"/>
                        </a:cubicBezTo>
                        <a:cubicBezTo>
                          <a:pt x="418" y="157"/>
                          <a:pt x="219" y="52"/>
                          <a:pt x="114" y="20"/>
                        </a:cubicBezTo>
                        <a:cubicBezTo>
                          <a:pt x="90" y="13"/>
                          <a:pt x="31" y="0"/>
                          <a:pt x="0" y="9"/>
                        </a:cubicBezTo>
                        <a:moveTo>
                          <a:pt x="532" y="347"/>
                        </a:moveTo>
                        <a:cubicBezTo>
                          <a:pt x="530" y="338"/>
                          <a:pt x="525" y="338"/>
                          <a:pt x="515" y="341"/>
                        </a:cubicBezTo>
                        <a:cubicBezTo>
                          <a:pt x="418" y="388"/>
                          <a:pt x="219" y="493"/>
                          <a:pt x="114" y="524"/>
                        </a:cubicBezTo>
                        <a:cubicBezTo>
                          <a:pt x="90" y="532"/>
                          <a:pt x="31" y="545"/>
                          <a:pt x="0" y="53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C42C7A54-A507-FA4D-6DC1-B680FD5AC99F}"/>
              </a:ext>
            </a:extLst>
          </p:cNvPr>
          <p:cNvSpPr txBox="1">
            <a:spLocks/>
          </p:cNvSpPr>
          <p:nvPr/>
        </p:nvSpPr>
        <p:spPr>
          <a:xfrm>
            <a:off x="123824" y="0"/>
            <a:ext cx="11944350" cy="90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gradFill flip="none" rotWithShape="1">
                  <a:gsLst>
                    <a:gs pos="0">
                      <a:srgbClr val="FF66FF"/>
                    </a:gs>
                    <a:gs pos="19000">
                      <a:srgbClr val="00B0F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Ego3RT: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0B0F0"/>
                    </a:gs>
                    <a:gs pos="29000">
                      <a:srgbClr val="FF66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Learning Ego 3D Representation as Ray Tracing</a:t>
            </a:r>
            <a:endParaRPr lang="zh-CN" altLang="en-US" sz="3600" b="1" dirty="0">
              <a:solidFill>
                <a:schemeClr val="bg1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57009F-0724-8A2E-4884-793C128C7AB3}"/>
              </a:ext>
            </a:extLst>
          </p:cNvPr>
          <p:cNvSpPr txBox="1"/>
          <p:nvPr/>
        </p:nvSpPr>
        <p:spPr>
          <a:xfrm>
            <a:off x="9362899" y="2337755"/>
            <a:ext cx="2829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BEV segmentation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1579AE-C5BD-0D94-AF61-48CFF51A4FBB}"/>
              </a:ext>
            </a:extLst>
          </p:cNvPr>
          <p:cNvSpPr txBox="1"/>
          <p:nvPr/>
        </p:nvSpPr>
        <p:spPr>
          <a:xfrm>
            <a:off x="164040" y="1504695"/>
            <a:ext cx="11863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gradFill flip="none" rotWithShape="1">
                  <a:gsLst>
                    <a:gs pos="80000">
                      <a:srgbClr val="00B0F0"/>
                    </a:gs>
                    <a:gs pos="100000">
                      <a:srgbClr val="FF6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Ego3RT </a:t>
            </a:r>
            <a:r>
              <a:rPr lang="en-US" altLang="zh-CN" sz="2000" b="1" dirty="0">
                <a:solidFill>
                  <a:schemeClr val="bg1"/>
                </a:solidFill>
              </a:rPr>
              <a:t>can handle difficult </a:t>
            </a:r>
            <a:r>
              <a:rPr lang="en-US" altLang="zh-CN" sz="2000" b="1" dirty="0">
                <a:solidFill>
                  <a:srgbClr val="CDACE6"/>
                </a:solidFill>
              </a:rPr>
              <a:t>weather condition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2B58DA-41FC-E614-4FD9-F076096A252E}"/>
              </a:ext>
            </a:extLst>
          </p:cNvPr>
          <p:cNvSpPr txBox="1"/>
          <p:nvPr/>
        </p:nvSpPr>
        <p:spPr>
          <a:xfrm>
            <a:off x="4050477" y="2337755"/>
            <a:ext cx="3373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3D object detection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32C6D-EE34-E95D-A2ED-E05F9DB4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0DDBF7-1ED0-4EAD-A912-6D427C28520A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6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8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2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-1069">
            <a:hlinkClick r:id="" action="ppaction://media"/>
            <a:extLst>
              <a:ext uri="{FF2B5EF4-FFF2-40B4-BE49-F238E27FC236}">
                <a16:creationId xmlns:a16="http://schemas.microsoft.com/office/drawing/2014/main" id="{7811A488-0848-3075-B1B7-E0CB4A82B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7019" y="2750251"/>
            <a:ext cx="11757959" cy="252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F2C0BCF-C460-734F-E234-481C2EFAC466}"/>
              </a:ext>
            </a:extLst>
          </p:cNvPr>
          <p:cNvSpPr txBox="1"/>
          <p:nvPr/>
        </p:nvSpPr>
        <p:spPr>
          <a:xfrm>
            <a:off x="222691" y="370387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46D76E-2EE4-F0E1-01B7-4DB6B3979751}"/>
              </a:ext>
            </a:extLst>
          </p:cNvPr>
          <p:cNvSpPr txBox="1"/>
          <p:nvPr/>
        </p:nvSpPr>
        <p:spPr>
          <a:xfrm>
            <a:off x="2508691" y="370387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C803E3-F45A-9523-6284-BB282A0FC7F2}"/>
              </a:ext>
            </a:extLst>
          </p:cNvPr>
          <p:cNvSpPr txBox="1"/>
          <p:nvPr/>
        </p:nvSpPr>
        <p:spPr>
          <a:xfrm>
            <a:off x="4705791" y="370387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FRONT RIGHT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CDDEA5-C617-101E-72CB-89CB0BAFDAA4}"/>
              </a:ext>
            </a:extLst>
          </p:cNvPr>
          <p:cNvSpPr txBox="1"/>
          <p:nvPr/>
        </p:nvSpPr>
        <p:spPr>
          <a:xfrm>
            <a:off x="212900" y="4963877"/>
            <a:ext cx="119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  <a:r>
              <a:rPr lang="zh-CN" alt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LEFT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8F5A7C-E8F6-2FC7-45CA-F829731D4976}"/>
              </a:ext>
            </a:extLst>
          </p:cNvPr>
          <p:cNvSpPr txBox="1"/>
          <p:nvPr/>
        </p:nvSpPr>
        <p:spPr>
          <a:xfrm>
            <a:off x="2498900" y="4963877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0F197A-F5D5-6E99-747B-7140BF9BA44C}"/>
              </a:ext>
            </a:extLst>
          </p:cNvPr>
          <p:cNvSpPr txBox="1"/>
          <p:nvPr/>
        </p:nvSpPr>
        <p:spPr>
          <a:xfrm>
            <a:off x="4696000" y="4963877"/>
            <a:ext cx="13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 RIGHT</a:t>
            </a:r>
          </a:p>
        </p:txBody>
      </p:sp>
      <p:grpSp>
        <p:nvGrpSpPr>
          <p:cNvPr id="113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E5C1B42-8F1E-EEF5-A706-B3658A4A6A6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39750" y="3981552"/>
            <a:ext cx="208457" cy="94673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114" name="ïṡ1îḑe">
              <a:extLst>
                <a:ext uri="{FF2B5EF4-FFF2-40B4-BE49-F238E27FC236}">
                  <a16:creationId xmlns:a16="http://schemas.microsoft.com/office/drawing/2014/main" id="{A109F7D3-41D8-5191-0831-3D329EBF94A8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śļíḑè">
              <a:extLst>
                <a:ext uri="{FF2B5EF4-FFF2-40B4-BE49-F238E27FC236}">
                  <a16:creationId xmlns:a16="http://schemas.microsoft.com/office/drawing/2014/main" id="{A1E2A250-2B0F-6FBB-5CB4-A3BA8BF7A1EF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ḷîḑê">
              <a:extLst>
                <a:ext uri="{FF2B5EF4-FFF2-40B4-BE49-F238E27FC236}">
                  <a16:creationId xmlns:a16="http://schemas.microsoft.com/office/drawing/2014/main" id="{075C1D69-08B7-5613-B7BD-E1761445C51D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1ïḓè">
              <a:extLst>
                <a:ext uri="{FF2B5EF4-FFF2-40B4-BE49-F238E27FC236}">
                  <a16:creationId xmlns:a16="http://schemas.microsoft.com/office/drawing/2014/main" id="{D8748D20-CE8F-AEDF-B9AE-73ECD04AFCD4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Sľïḑe">
              <a:extLst>
                <a:ext uri="{FF2B5EF4-FFF2-40B4-BE49-F238E27FC236}">
                  <a16:creationId xmlns:a16="http://schemas.microsoft.com/office/drawing/2014/main" id="{1CC35670-AFC2-8A34-C4ED-1467BE1D3400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ľídè">
              <a:extLst>
                <a:ext uri="{FF2B5EF4-FFF2-40B4-BE49-F238E27FC236}">
                  <a16:creationId xmlns:a16="http://schemas.microsoft.com/office/drawing/2014/main" id="{828D2358-88DB-AE59-9E2F-4DA1DF4C9C85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ṥḻiḍè">
              <a:extLst>
                <a:ext uri="{FF2B5EF4-FFF2-40B4-BE49-F238E27FC236}">
                  <a16:creationId xmlns:a16="http://schemas.microsoft.com/office/drawing/2014/main" id="{97548953-CAAE-84B2-7DEF-50190E626031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Sľîde">
              <a:extLst>
                <a:ext uri="{FF2B5EF4-FFF2-40B4-BE49-F238E27FC236}">
                  <a16:creationId xmlns:a16="http://schemas.microsoft.com/office/drawing/2014/main" id="{11E1D82A-96AA-9563-3153-C9E18F910330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šḻîḓé">
              <a:extLst>
                <a:ext uri="{FF2B5EF4-FFF2-40B4-BE49-F238E27FC236}">
                  <a16:creationId xmlns:a16="http://schemas.microsoft.com/office/drawing/2014/main" id="{BBBA2ACE-6821-7AB4-1B67-8D6193F08B34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Sļîḓé">
              <a:extLst>
                <a:ext uri="{FF2B5EF4-FFF2-40B4-BE49-F238E27FC236}">
                  <a16:creationId xmlns:a16="http://schemas.microsoft.com/office/drawing/2014/main" id="{8A9725A9-782F-AD41-2B8B-69D69E9C2056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śḷíďê">
              <a:extLst>
                <a:ext uri="{FF2B5EF4-FFF2-40B4-BE49-F238E27FC236}">
                  <a16:creationId xmlns:a16="http://schemas.microsoft.com/office/drawing/2014/main" id="{DE4BA61B-4695-900B-0AE8-6059FD2BD6D3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ṧľíḍe">
              <a:extLst>
                <a:ext uri="{FF2B5EF4-FFF2-40B4-BE49-F238E27FC236}">
                  <a16:creationId xmlns:a16="http://schemas.microsoft.com/office/drawing/2014/main" id="{10F76456-B8D3-B4A8-BC5C-4F58687FADB7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ṣľïďé">
              <a:extLst>
                <a:ext uri="{FF2B5EF4-FFF2-40B4-BE49-F238E27FC236}">
                  <a16:creationId xmlns:a16="http://schemas.microsoft.com/office/drawing/2014/main" id="{929F4CE6-2745-0575-0038-37360C451312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ṡ1íḍé">
              <a:extLst>
                <a:ext uri="{FF2B5EF4-FFF2-40B4-BE49-F238E27FC236}">
                  <a16:creationId xmlns:a16="http://schemas.microsoft.com/office/drawing/2014/main" id="{439BC29B-C3D2-A6C6-586E-D517234913D8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ŝḷïḋê">
              <a:extLst>
                <a:ext uri="{FF2B5EF4-FFF2-40B4-BE49-F238E27FC236}">
                  <a16:creationId xmlns:a16="http://schemas.microsoft.com/office/drawing/2014/main" id="{026E32FF-A38F-E26C-0DE0-6DFB50D9A905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ḻíḍe">
              <a:extLst>
                <a:ext uri="{FF2B5EF4-FFF2-40B4-BE49-F238E27FC236}">
                  <a16:creationId xmlns:a16="http://schemas.microsoft.com/office/drawing/2014/main" id="{3A44AEE7-4310-7ACE-49F6-E455C4BB24EE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1íḓè">
              <a:extLst>
                <a:ext uri="{FF2B5EF4-FFF2-40B4-BE49-F238E27FC236}">
                  <a16:creationId xmlns:a16="http://schemas.microsoft.com/office/drawing/2014/main" id="{7626BD0A-5FFB-FD91-413D-1176E1487980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Sļïḑe">
              <a:extLst>
                <a:ext uri="{FF2B5EF4-FFF2-40B4-BE49-F238E27FC236}">
                  <a16:creationId xmlns:a16="http://schemas.microsoft.com/office/drawing/2014/main" id="{D07D210E-8131-E0AD-0A58-FCC670253989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ṩlïḓè">
              <a:extLst>
                <a:ext uri="{FF2B5EF4-FFF2-40B4-BE49-F238E27FC236}">
                  <a16:creationId xmlns:a16="http://schemas.microsoft.com/office/drawing/2014/main" id="{CBDE8B8A-A7C0-80D8-0E6F-97C6069D52DE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ṩḻide">
              <a:extLst>
                <a:ext uri="{FF2B5EF4-FFF2-40B4-BE49-F238E27FC236}">
                  <a16:creationId xmlns:a16="http://schemas.microsoft.com/office/drawing/2014/main" id="{128DA1CE-5FF4-6EE9-09AE-E009ED4F20C6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ļîḓê">
              <a:extLst>
                <a:ext uri="{FF2B5EF4-FFF2-40B4-BE49-F238E27FC236}">
                  <a16:creationId xmlns:a16="http://schemas.microsoft.com/office/drawing/2014/main" id="{34240E71-456F-4F1D-8875-AA99C2D1B79F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ŝlíḍe">
              <a:extLst>
                <a:ext uri="{FF2B5EF4-FFF2-40B4-BE49-F238E27FC236}">
                  <a16:creationId xmlns:a16="http://schemas.microsoft.com/office/drawing/2014/main" id="{272853BF-004A-7632-5371-4839B82C651D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ṥḷîḓè">
              <a:extLst>
                <a:ext uri="{FF2B5EF4-FFF2-40B4-BE49-F238E27FC236}">
                  <a16:creationId xmlns:a16="http://schemas.microsoft.com/office/drawing/2014/main" id="{D997C1E4-A8FF-7FF2-D90F-5CF2A78DF5D1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ṩ1îḑê">
              <a:extLst>
                <a:ext uri="{FF2B5EF4-FFF2-40B4-BE49-F238E27FC236}">
                  <a16:creationId xmlns:a16="http://schemas.microsoft.com/office/drawing/2014/main" id="{E5068AD8-B059-186D-C1E4-C931004E74AD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ṧḷîďê">
              <a:extLst>
                <a:ext uri="{FF2B5EF4-FFF2-40B4-BE49-F238E27FC236}">
                  <a16:creationId xmlns:a16="http://schemas.microsoft.com/office/drawing/2014/main" id="{1D70810F-70DF-B88F-5DF5-B81912F4DC82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ṡļïḋé">
              <a:extLst>
                <a:ext uri="{FF2B5EF4-FFF2-40B4-BE49-F238E27FC236}">
                  <a16:creationId xmlns:a16="http://schemas.microsoft.com/office/drawing/2014/main" id="{811EFDF5-2033-7545-1B9A-267ACC0D65E0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Slîḓê">
              <a:extLst>
                <a:ext uri="{FF2B5EF4-FFF2-40B4-BE49-F238E27FC236}">
                  <a16:creationId xmlns:a16="http://schemas.microsoft.com/office/drawing/2014/main" id="{6D7C384B-803B-1788-224A-06524F744A3C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š1iḋe">
              <a:extLst>
                <a:ext uri="{FF2B5EF4-FFF2-40B4-BE49-F238E27FC236}">
                  <a16:creationId xmlns:a16="http://schemas.microsoft.com/office/drawing/2014/main" id="{72D14024-AA90-575C-58B2-678252E68787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ṧḷîďé">
              <a:extLst>
                <a:ext uri="{FF2B5EF4-FFF2-40B4-BE49-F238E27FC236}">
                  <a16:creationId xmlns:a16="http://schemas.microsoft.com/office/drawing/2014/main" id="{E61FB286-517D-E539-1577-20842EA29F97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ṣľïḓê">
              <a:extLst>
                <a:ext uri="{FF2B5EF4-FFF2-40B4-BE49-F238E27FC236}">
                  <a16:creationId xmlns:a16="http://schemas.microsoft.com/office/drawing/2014/main" id="{E4D77296-B31A-F892-4E6E-1F9F12C50002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ṥḷiḋê">
              <a:extLst>
                <a:ext uri="{FF2B5EF4-FFF2-40B4-BE49-F238E27FC236}">
                  <a16:creationId xmlns:a16="http://schemas.microsoft.com/office/drawing/2014/main" id="{22C3C16A-7A62-55D4-9DA5-85B782EC6503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šlidé">
              <a:extLst>
                <a:ext uri="{FF2B5EF4-FFF2-40B4-BE49-F238E27FC236}">
                  <a16:creationId xmlns:a16="http://schemas.microsoft.com/office/drawing/2014/main" id="{C9EA71D5-82DF-29E2-D57E-5140907713EF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ṩḷiḑé">
              <a:extLst>
                <a:ext uri="{FF2B5EF4-FFF2-40B4-BE49-F238E27FC236}">
                  <a16:creationId xmlns:a16="http://schemas.microsoft.com/office/drawing/2014/main" id="{884C807C-3550-CD30-3E1F-00AA02B27B52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ŝļîďe">
              <a:extLst>
                <a:ext uri="{FF2B5EF4-FFF2-40B4-BE49-F238E27FC236}">
                  <a16:creationId xmlns:a16="http://schemas.microsoft.com/office/drawing/2014/main" id="{F329F98B-555D-9CDA-7C6A-AC6390C95E39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ṣľiḓé">
              <a:extLst>
                <a:ext uri="{FF2B5EF4-FFF2-40B4-BE49-F238E27FC236}">
                  <a16:creationId xmlns:a16="http://schemas.microsoft.com/office/drawing/2014/main" id="{60729DF1-D3BA-BCB6-57CD-9680DFF58377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şlíḓe">
              <a:extLst>
                <a:ext uri="{FF2B5EF4-FFF2-40B4-BE49-F238E27FC236}">
                  <a16:creationId xmlns:a16="http://schemas.microsoft.com/office/drawing/2014/main" id="{B93A0BED-2590-F0DD-F172-D8EECCBA4DAD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ṧḷiḑè">
              <a:extLst>
                <a:ext uri="{FF2B5EF4-FFF2-40B4-BE49-F238E27FC236}">
                  <a16:creationId xmlns:a16="http://schemas.microsoft.com/office/drawing/2014/main" id="{F6C5DC84-E3C4-5B9E-9489-11040F5226D8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ṥḷiḑé">
              <a:extLst>
                <a:ext uri="{FF2B5EF4-FFF2-40B4-BE49-F238E27FC236}">
                  <a16:creationId xmlns:a16="http://schemas.microsoft.com/office/drawing/2014/main" id="{E4FD70B0-D5EA-8728-9703-FC7BFC35D9AA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1ïde">
              <a:extLst>
                <a:ext uri="{FF2B5EF4-FFF2-40B4-BE49-F238E27FC236}">
                  <a16:creationId xmlns:a16="http://schemas.microsoft.com/office/drawing/2014/main" id="{988932EF-F6F1-41FF-0B27-CAA293E9EBC5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ṡļïďé">
              <a:extLst>
                <a:ext uri="{FF2B5EF4-FFF2-40B4-BE49-F238E27FC236}">
                  <a16:creationId xmlns:a16="http://schemas.microsoft.com/office/drawing/2014/main" id="{E86682D6-9AEC-5ECA-9425-A707D3E4416C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ṩ1îďe">
              <a:extLst>
                <a:ext uri="{FF2B5EF4-FFF2-40B4-BE49-F238E27FC236}">
                  <a16:creationId xmlns:a16="http://schemas.microsoft.com/office/drawing/2014/main" id="{408335F3-4526-F0EC-C432-909669CF9906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ṥḷîdé">
              <a:extLst>
                <a:ext uri="{FF2B5EF4-FFF2-40B4-BE49-F238E27FC236}">
                  <a16:creationId xmlns:a16="http://schemas.microsoft.com/office/drawing/2014/main" id="{D50E02F6-744C-71B0-28D9-66D6E1BEF0C2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ṣlíḓè">
              <a:extLst>
                <a:ext uri="{FF2B5EF4-FFF2-40B4-BE49-F238E27FC236}">
                  <a16:creationId xmlns:a16="http://schemas.microsoft.com/office/drawing/2014/main" id="{37B797D8-9C21-7E70-DFAC-2CE9B3B071F7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$1ïḋê">
              <a:extLst>
                <a:ext uri="{FF2B5EF4-FFF2-40B4-BE49-F238E27FC236}">
                  <a16:creationId xmlns:a16="http://schemas.microsoft.com/office/drawing/2014/main" id="{25C552CE-D57D-E7D9-9AB1-8148142D1E13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ṡḻidè">
              <a:extLst>
                <a:ext uri="{FF2B5EF4-FFF2-40B4-BE49-F238E27FC236}">
                  <a16:creationId xmlns:a16="http://schemas.microsoft.com/office/drawing/2014/main" id="{DE5AC381-F59C-9B52-3941-0F6C737C3E3D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ḑe">
              <a:extLst>
                <a:ext uri="{FF2B5EF4-FFF2-40B4-BE49-F238E27FC236}">
                  <a16:creationId xmlns:a16="http://schemas.microsoft.com/office/drawing/2014/main" id="{96DA53BE-C5D0-2CA4-184A-DCEC0CA4C7DC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śļîḑe">
              <a:extLst>
                <a:ext uri="{FF2B5EF4-FFF2-40B4-BE49-F238E27FC236}">
                  <a16:creationId xmlns:a16="http://schemas.microsoft.com/office/drawing/2014/main" id="{4C70D52B-43AB-D2F5-D037-44452593A886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ṡḷíḓè">
              <a:extLst>
                <a:ext uri="{FF2B5EF4-FFF2-40B4-BE49-F238E27FC236}">
                  <a16:creationId xmlns:a16="http://schemas.microsoft.com/office/drawing/2014/main" id="{3B4EBEF0-BF47-4885-9959-FDE12A5C28D4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ļiḑê">
              <a:extLst>
                <a:ext uri="{FF2B5EF4-FFF2-40B4-BE49-F238E27FC236}">
                  <a16:creationId xmlns:a16="http://schemas.microsoft.com/office/drawing/2014/main" id="{CEBEDFA5-8290-B6F2-7E99-F20779A0D16D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ṣlidé">
              <a:extLst>
                <a:ext uri="{FF2B5EF4-FFF2-40B4-BE49-F238E27FC236}">
                  <a16:creationId xmlns:a16="http://schemas.microsoft.com/office/drawing/2014/main" id="{BD58F22C-10C7-05FF-38D5-DDD4A1DFC73E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$ľíďê">
              <a:extLst>
                <a:ext uri="{FF2B5EF4-FFF2-40B4-BE49-F238E27FC236}">
                  <a16:creationId xmlns:a16="http://schemas.microsoft.com/office/drawing/2014/main" id="{58416BA1-F336-14B5-8340-FCF0D43F3C23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1idè">
              <a:extLst>
                <a:ext uri="{FF2B5EF4-FFF2-40B4-BE49-F238E27FC236}">
                  <a16:creationId xmlns:a16="http://schemas.microsoft.com/office/drawing/2014/main" id="{7FFE9354-25F9-9538-9724-DBE97029A411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ṥļidê">
              <a:extLst>
                <a:ext uri="{FF2B5EF4-FFF2-40B4-BE49-F238E27FC236}">
                  <a16:creationId xmlns:a16="http://schemas.microsoft.com/office/drawing/2014/main" id="{0BDC42AE-62D3-73C3-23B0-EA679DB50580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$ḷíḋe">
              <a:extLst>
                <a:ext uri="{FF2B5EF4-FFF2-40B4-BE49-F238E27FC236}">
                  <a16:creationId xmlns:a16="http://schemas.microsoft.com/office/drawing/2014/main" id="{4D7647E3-7752-5624-88F7-264E45938104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ṥḷiḑê">
              <a:extLst>
                <a:ext uri="{FF2B5EF4-FFF2-40B4-BE49-F238E27FC236}">
                  <a16:creationId xmlns:a16="http://schemas.microsoft.com/office/drawing/2014/main" id="{67801EBA-B4D8-651C-4247-718F2AD6A7C9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s1iḍè">
              <a:extLst>
                <a:ext uri="{FF2B5EF4-FFF2-40B4-BE49-F238E27FC236}">
                  <a16:creationId xmlns:a16="http://schemas.microsoft.com/office/drawing/2014/main" id="{CD56D2AD-600C-ADF0-2533-B0F8A324E1A0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ṡľïḍê">
              <a:extLst>
                <a:ext uri="{FF2B5EF4-FFF2-40B4-BE49-F238E27FC236}">
                  <a16:creationId xmlns:a16="http://schemas.microsoft.com/office/drawing/2014/main" id="{5BFBE392-DD58-C923-24A3-866374CD4730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ṧḻiḋe">
              <a:extLst>
                <a:ext uri="{FF2B5EF4-FFF2-40B4-BE49-F238E27FC236}">
                  <a16:creationId xmlns:a16="http://schemas.microsoft.com/office/drawing/2014/main" id="{36A5B40C-B456-8242-59A7-CC460DB21084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87" name="scene-1069">
            <a:hlinkClick r:id="" action="ppaction://media"/>
            <a:extLst>
              <a:ext uri="{FF2B5EF4-FFF2-40B4-BE49-F238E27FC236}">
                <a16:creationId xmlns:a16="http://schemas.microsoft.com/office/drawing/2014/main" id="{C6B28949-E902-A0FA-17B2-C566A67367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72777"/>
          <a:stretch/>
        </p:blipFill>
        <p:spPr>
          <a:xfrm>
            <a:off x="9462691" y="2751654"/>
            <a:ext cx="2515349" cy="2520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96CEDD1-01B9-0B00-930B-F5AC2320B986}"/>
              </a:ext>
            </a:extLst>
          </p:cNvPr>
          <p:cNvSpPr/>
          <p:nvPr/>
        </p:nvSpPr>
        <p:spPr>
          <a:xfrm>
            <a:off x="212900" y="2751655"/>
            <a:ext cx="11766200" cy="2520000"/>
          </a:xfrm>
          <a:prstGeom prst="rect">
            <a:avLst/>
          </a:prstGeom>
          <a:noFill/>
          <a:ln w="28575">
            <a:solidFill>
              <a:srgbClr val="CDA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8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FB8AA71-8C96-F9E5-B350-0B787FA99FE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623535" y="3980145"/>
            <a:ext cx="213064" cy="96765"/>
            <a:chOff x="2940426" y="2001837"/>
            <a:chExt cx="6311148" cy="2854326"/>
          </a:xfrm>
          <a:solidFill>
            <a:srgbClr val="FF0000"/>
          </a:solidFill>
        </p:grpSpPr>
        <p:sp>
          <p:nvSpPr>
            <p:cNvPr id="289" name="ïṡ1îḑe">
              <a:extLst>
                <a:ext uri="{FF2B5EF4-FFF2-40B4-BE49-F238E27FC236}">
                  <a16:creationId xmlns:a16="http://schemas.microsoft.com/office/drawing/2014/main" id="{DF1D8F27-C03C-3960-36EF-A52D4972AF20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iśļíḑè">
              <a:extLst>
                <a:ext uri="{FF2B5EF4-FFF2-40B4-BE49-F238E27FC236}">
                  <a16:creationId xmlns:a16="http://schemas.microsoft.com/office/drawing/2014/main" id="{4B7C6004-A1F1-B3AA-C4AA-DAAD3223E9DA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íṥḷîḑê">
              <a:extLst>
                <a:ext uri="{FF2B5EF4-FFF2-40B4-BE49-F238E27FC236}">
                  <a16:creationId xmlns:a16="http://schemas.microsoft.com/office/drawing/2014/main" id="{7939A1C9-A7CF-2335-B6EE-57DC4A43458F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ŝ1ïḓè">
              <a:extLst>
                <a:ext uri="{FF2B5EF4-FFF2-40B4-BE49-F238E27FC236}">
                  <a16:creationId xmlns:a16="http://schemas.microsoft.com/office/drawing/2014/main" id="{58A18BD1-5FAF-D7CA-FCA2-40CE0DE50479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ľïḑe">
              <a:extLst>
                <a:ext uri="{FF2B5EF4-FFF2-40B4-BE49-F238E27FC236}">
                  <a16:creationId xmlns:a16="http://schemas.microsoft.com/office/drawing/2014/main" id="{34D8B41D-46F9-C29B-65F4-0D50BB7BFB81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ṥľídè">
              <a:extLst>
                <a:ext uri="{FF2B5EF4-FFF2-40B4-BE49-F238E27FC236}">
                  <a16:creationId xmlns:a16="http://schemas.microsoft.com/office/drawing/2014/main" id="{37D35FB8-C291-E688-4E82-B1F53CE2F392}"/>
                </a:ext>
              </a:extLst>
            </p:cNvPr>
            <p:cNvSpPr/>
            <p:nvPr/>
          </p:nvSpPr>
          <p:spPr bwMode="auto">
            <a:xfrm>
              <a:off x="2978085" y="2124847"/>
              <a:ext cx="6255918" cy="2608308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iṥḻiḍè">
              <a:extLst>
                <a:ext uri="{FF2B5EF4-FFF2-40B4-BE49-F238E27FC236}">
                  <a16:creationId xmlns:a16="http://schemas.microsoft.com/office/drawing/2014/main" id="{7F09DA43-F6C2-A01B-D9DF-D272EBCB6FF0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ïSľîde">
              <a:extLst>
                <a:ext uri="{FF2B5EF4-FFF2-40B4-BE49-F238E27FC236}">
                  <a16:creationId xmlns:a16="http://schemas.microsoft.com/office/drawing/2014/main" id="{022D1321-D42E-6B51-CBAD-A811B43FAE30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šḻîḓé">
              <a:extLst>
                <a:ext uri="{FF2B5EF4-FFF2-40B4-BE49-F238E27FC236}">
                  <a16:creationId xmlns:a16="http://schemas.microsoft.com/office/drawing/2014/main" id="{A21ACD87-D28C-C6FA-C74D-DCC7BB5BC8C9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íSļîḓé">
              <a:extLst>
                <a:ext uri="{FF2B5EF4-FFF2-40B4-BE49-F238E27FC236}">
                  <a16:creationId xmlns:a16="http://schemas.microsoft.com/office/drawing/2014/main" id="{087B4323-5B6D-2622-072B-D2A3BB875F08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îśḷíďê">
              <a:extLst>
                <a:ext uri="{FF2B5EF4-FFF2-40B4-BE49-F238E27FC236}">
                  <a16:creationId xmlns:a16="http://schemas.microsoft.com/office/drawing/2014/main" id="{0ADD8C18-44F3-99F8-2BF3-89642D6D6E6B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ṧľíḍe">
              <a:extLst>
                <a:ext uri="{FF2B5EF4-FFF2-40B4-BE49-F238E27FC236}">
                  <a16:creationId xmlns:a16="http://schemas.microsoft.com/office/drawing/2014/main" id="{E2ED6734-668D-E714-4BC4-FB31E859FCA9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iṣľïďé">
              <a:extLst>
                <a:ext uri="{FF2B5EF4-FFF2-40B4-BE49-F238E27FC236}">
                  <a16:creationId xmlns:a16="http://schemas.microsoft.com/office/drawing/2014/main" id="{877C2850-E4DC-FD57-6C90-D0F499342AFD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ïṡ1íḍé">
              <a:extLst>
                <a:ext uri="{FF2B5EF4-FFF2-40B4-BE49-F238E27FC236}">
                  <a16:creationId xmlns:a16="http://schemas.microsoft.com/office/drawing/2014/main" id="{B209A8AE-FECC-89C1-3D00-673718CEAC74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íŝḷïḋê">
              <a:extLst>
                <a:ext uri="{FF2B5EF4-FFF2-40B4-BE49-F238E27FC236}">
                  <a16:creationId xmlns:a16="http://schemas.microsoft.com/office/drawing/2014/main" id="{2D7E1EE2-2C3D-C188-B66B-D71EE5C5D95A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ṥḻíḍe">
              <a:extLst>
                <a:ext uri="{FF2B5EF4-FFF2-40B4-BE49-F238E27FC236}">
                  <a16:creationId xmlns:a16="http://schemas.microsoft.com/office/drawing/2014/main" id="{47A1AC98-945D-8586-CA5E-702FD84B4960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ŝ1íḓè">
              <a:extLst>
                <a:ext uri="{FF2B5EF4-FFF2-40B4-BE49-F238E27FC236}">
                  <a16:creationId xmlns:a16="http://schemas.microsoft.com/office/drawing/2014/main" id="{2492A31E-DE48-D79E-1D44-A9F6A04568D9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Sļïḑe">
              <a:extLst>
                <a:ext uri="{FF2B5EF4-FFF2-40B4-BE49-F238E27FC236}">
                  <a16:creationId xmlns:a16="http://schemas.microsoft.com/office/drawing/2014/main" id="{E478A282-7154-C523-64A7-A9161706D91C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lïḓè">
              <a:extLst>
                <a:ext uri="{FF2B5EF4-FFF2-40B4-BE49-F238E27FC236}">
                  <a16:creationId xmlns:a16="http://schemas.microsoft.com/office/drawing/2014/main" id="{EFD938D6-5617-D0C2-800B-84456AFA00BC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îṩḻide">
              <a:extLst>
                <a:ext uri="{FF2B5EF4-FFF2-40B4-BE49-F238E27FC236}">
                  <a16:creationId xmlns:a16="http://schemas.microsoft.com/office/drawing/2014/main" id="{88DA1F45-90DD-6BF2-1E38-FB50247677CB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iSļîḓê">
              <a:extLst>
                <a:ext uri="{FF2B5EF4-FFF2-40B4-BE49-F238E27FC236}">
                  <a16:creationId xmlns:a16="http://schemas.microsoft.com/office/drawing/2014/main" id="{4DC7BF58-5737-7C41-5BD1-D5B0E3312939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iŝlíḍe">
              <a:extLst>
                <a:ext uri="{FF2B5EF4-FFF2-40B4-BE49-F238E27FC236}">
                  <a16:creationId xmlns:a16="http://schemas.microsoft.com/office/drawing/2014/main" id="{2DF9EB85-241F-66E3-BEC6-7CDA30D2E5E6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ṥḷîḓè">
              <a:extLst>
                <a:ext uri="{FF2B5EF4-FFF2-40B4-BE49-F238E27FC236}">
                  <a16:creationId xmlns:a16="http://schemas.microsoft.com/office/drawing/2014/main" id="{E049EF0F-7D1C-A5BD-BF42-0AA27BB79592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iṩ1îḑê">
              <a:extLst>
                <a:ext uri="{FF2B5EF4-FFF2-40B4-BE49-F238E27FC236}">
                  <a16:creationId xmlns:a16="http://schemas.microsoft.com/office/drawing/2014/main" id="{3B70F5E9-7F73-CF2B-F480-F3E53E05807C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ṧḷîďê">
              <a:extLst>
                <a:ext uri="{FF2B5EF4-FFF2-40B4-BE49-F238E27FC236}">
                  <a16:creationId xmlns:a16="http://schemas.microsoft.com/office/drawing/2014/main" id="{BF72E740-DCF2-3278-40D4-598063F150C0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ṡļïḋé">
              <a:extLst>
                <a:ext uri="{FF2B5EF4-FFF2-40B4-BE49-F238E27FC236}">
                  <a16:creationId xmlns:a16="http://schemas.microsoft.com/office/drawing/2014/main" id="{B440BCDD-33B1-52B6-FBBA-7E2BC43362CD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Slîḓê">
              <a:extLst>
                <a:ext uri="{FF2B5EF4-FFF2-40B4-BE49-F238E27FC236}">
                  <a16:creationId xmlns:a16="http://schemas.microsoft.com/office/drawing/2014/main" id="{BB5FB0EA-5232-8706-7152-55005368AD28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iš1iḋe">
              <a:extLst>
                <a:ext uri="{FF2B5EF4-FFF2-40B4-BE49-F238E27FC236}">
                  <a16:creationId xmlns:a16="http://schemas.microsoft.com/office/drawing/2014/main" id="{9B4EA2C7-F9DB-0795-DDA5-996A7F5F081B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îṧḷîďé">
              <a:extLst>
                <a:ext uri="{FF2B5EF4-FFF2-40B4-BE49-F238E27FC236}">
                  <a16:creationId xmlns:a16="http://schemas.microsoft.com/office/drawing/2014/main" id="{0B845B89-0F73-04CB-246F-2D7E361319F8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iṣľïḓê">
              <a:extLst>
                <a:ext uri="{FF2B5EF4-FFF2-40B4-BE49-F238E27FC236}">
                  <a16:creationId xmlns:a16="http://schemas.microsoft.com/office/drawing/2014/main" id="{F38F4F4C-DB4E-BE15-88DE-5F4751D316E6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ïṥḷiḋê">
              <a:extLst>
                <a:ext uri="{FF2B5EF4-FFF2-40B4-BE49-F238E27FC236}">
                  <a16:creationId xmlns:a16="http://schemas.microsoft.com/office/drawing/2014/main" id="{AD511767-257E-40B7-924F-1213E2AF4E6A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îšlidé">
              <a:extLst>
                <a:ext uri="{FF2B5EF4-FFF2-40B4-BE49-F238E27FC236}">
                  <a16:creationId xmlns:a16="http://schemas.microsoft.com/office/drawing/2014/main" id="{5B9C9DB5-4FA5-737E-145B-FF1FD3817433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ṩḷiḑé">
              <a:extLst>
                <a:ext uri="{FF2B5EF4-FFF2-40B4-BE49-F238E27FC236}">
                  <a16:creationId xmlns:a16="http://schemas.microsoft.com/office/drawing/2014/main" id="{3CC8F4BB-8A2B-0A58-351E-4626DB608321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îŝļîďe">
              <a:extLst>
                <a:ext uri="{FF2B5EF4-FFF2-40B4-BE49-F238E27FC236}">
                  <a16:creationId xmlns:a16="http://schemas.microsoft.com/office/drawing/2014/main" id="{03A676FE-7848-70E2-18F4-615EA4E60C6D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iṣľiḓé">
              <a:extLst>
                <a:ext uri="{FF2B5EF4-FFF2-40B4-BE49-F238E27FC236}">
                  <a16:creationId xmlns:a16="http://schemas.microsoft.com/office/drawing/2014/main" id="{E20875A5-2375-334F-9244-BEECEEE06A48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işlíḓe">
              <a:extLst>
                <a:ext uri="{FF2B5EF4-FFF2-40B4-BE49-F238E27FC236}">
                  <a16:creationId xmlns:a16="http://schemas.microsoft.com/office/drawing/2014/main" id="{EE06F042-066A-8E1E-1C6A-F728A6BFF450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ṧḷiḑè">
              <a:extLst>
                <a:ext uri="{FF2B5EF4-FFF2-40B4-BE49-F238E27FC236}">
                  <a16:creationId xmlns:a16="http://schemas.microsoft.com/office/drawing/2014/main" id="{CFFA0A79-E208-BF6A-F35C-51676AF5BB1C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ïṥḷiḑé">
              <a:extLst>
                <a:ext uri="{FF2B5EF4-FFF2-40B4-BE49-F238E27FC236}">
                  <a16:creationId xmlns:a16="http://schemas.microsoft.com/office/drawing/2014/main" id="{9FCA6C8A-B1D8-0EF2-D1C3-8F52D984F3B1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7" name="ïš1ïde">
              <a:extLst>
                <a:ext uri="{FF2B5EF4-FFF2-40B4-BE49-F238E27FC236}">
                  <a16:creationId xmlns:a16="http://schemas.microsoft.com/office/drawing/2014/main" id="{56534146-9CE6-A427-97BE-487A2ED6D6C1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ṡļïďé">
              <a:extLst>
                <a:ext uri="{FF2B5EF4-FFF2-40B4-BE49-F238E27FC236}">
                  <a16:creationId xmlns:a16="http://schemas.microsoft.com/office/drawing/2014/main" id="{AF15B935-BA50-D43D-B7C7-3107FF2C63A0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ṩ1îďe">
              <a:extLst>
                <a:ext uri="{FF2B5EF4-FFF2-40B4-BE49-F238E27FC236}">
                  <a16:creationId xmlns:a16="http://schemas.microsoft.com/office/drawing/2014/main" id="{F0A9CF20-A53F-5B00-4BAD-6186CA81672B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íṥḷîdé">
              <a:extLst>
                <a:ext uri="{FF2B5EF4-FFF2-40B4-BE49-F238E27FC236}">
                  <a16:creationId xmlns:a16="http://schemas.microsoft.com/office/drawing/2014/main" id="{25BB649D-10EA-64DD-EE09-687163166E2A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ṣlíḓè">
              <a:extLst>
                <a:ext uri="{FF2B5EF4-FFF2-40B4-BE49-F238E27FC236}">
                  <a16:creationId xmlns:a16="http://schemas.microsoft.com/office/drawing/2014/main" id="{630F259F-3D63-8F05-E187-DA40EBC206C9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i$1ïḋê">
              <a:extLst>
                <a:ext uri="{FF2B5EF4-FFF2-40B4-BE49-F238E27FC236}">
                  <a16:creationId xmlns:a16="http://schemas.microsoft.com/office/drawing/2014/main" id="{B766FC3F-62B2-ECEA-7898-22A857016AF5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îṡḻidè">
              <a:extLst>
                <a:ext uri="{FF2B5EF4-FFF2-40B4-BE49-F238E27FC236}">
                  <a16:creationId xmlns:a16="http://schemas.microsoft.com/office/drawing/2014/main" id="{186E0493-D11A-BE0A-29A8-60E546A6953A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îśḻiḑe">
              <a:extLst>
                <a:ext uri="{FF2B5EF4-FFF2-40B4-BE49-F238E27FC236}">
                  <a16:creationId xmlns:a16="http://schemas.microsoft.com/office/drawing/2014/main" id="{74482263-8626-5375-A1E6-D2CEC4E52E6E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íśļîḑe">
              <a:extLst>
                <a:ext uri="{FF2B5EF4-FFF2-40B4-BE49-F238E27FC236}">
                  <a16:creationId xmlns:a16="http://schemas.microsoft.com/office/drawing/2014/main" id="{4CF82FBD-0D5D-C988-83F1-4E55033EC6C4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ïṡḷíḓè">
              <a:extLst>
                <a:ext uri="{FF2B5EF4-FFF2-40B4-BE49-F238E27FC236}">
                  <a16:creationId xmlns:a16="http://schemas.microsoft.com/office/drawing/2014/main" id="{F78275A4-654C-B938-911D-DEEF4439B221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ïşļiḑê">
              <a:extLst>
                <a:ext uri="{FF2B5EF4-FFF2-40B4-BE49-F238E27FC236}">
                  <a16:creationId xmlns:a16="http://schemas.microsoft.com/office/drawing/2014/main" id="{533F9DC8-D450-F070-E292-150464123C91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ṣlidé">
              <a:extLst>
                <a:ext uri="{FF2B5EF4-FFF2-40B4-BE49-F238E27FC236}">
                  <a16:creationId xmlns:a16="http://schemas.microsoft.com/office/drawing/2014/main" id="{B6B27575-1644-4B69-CF44-E8C84990966C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$ľíďê">
              <a:extLst>
                <a:ext uri="{FF2B5EF4-FFF2-40B4-BE49-F238E27FC236}">
                  <a16:creationId xmlns:a16="http://schemas.microsoft.com/office/drawing/2014/main" id="{1FE59C24-D96C-67C7-C813-8254EA083470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ïš1idè">
              <a:extLst>
                <a:ext uri="{FF2B5EF4-FFF2-40B4-BE49-F238E27FC236}">
                  <a16:creationId xmlns:a16="http://schemas.microsoft.com/office/drawing/2014/main" id="{4422C3BF-6C54-BB39-1DBF-C03D15C8F423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ṥļidê">
              <a:extLst>
                <a:ext uri="{FF2B5EF4-FFF2-40B4-BE49-F238E27FC236}">
                  <a16:creationId xmlns:a16="http://schemas.microsoft.com/office/drawing/2014/main" id="{61CCA9BE-B2F9-9C4D-8BF9-FB9856531551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$ḷíḋe">
              <a:extLst>
                <a:ext uri="{FF2B5EF4-FFF2-40B4-BE49-F238E27FC236}">
                  <a16:creationId xmlns:a16="http://schemas.microsoft.com/office/drawing/2014/main" id="{2706AA5A-5CD2-C419-7F2C-E54EF015264F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ṥḷiḑê">
              <a:extLst>
                <a:ext uri="{FF2B5EF4-FFF2-40B4-BE49-F238E27FC236}">
                  <a16:creationId xmlns:a16="http://schemas.microsoft.com/office/drawing/2014/main" id="{9A0073E6-4FC9-6532-A868-41EBC85F9662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s1iḍè">
              <a:extLst>
                <a:ext uri="{FF2B5EF4-FFF2-40B4-BE49-F238E27FC236}">
                  <a16:creationId xmlns:a16="http://schemas.microsoft.com/office/drawing/2014/main" id="{76585A75-A32F-86B5-4E0F-CF2E8779C220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îṡľïḍê">
              <a:extLst>
                <a:ext uri="{FF2B5EF4-FFF2-40B4-BE49-F238E27FC236}">
                  <a16:creationId xmlns:a16="http://schemas.microsoft.com/office/drawing/2014/main" id="{ED59DB68-7CE2-F1BF-8325-5B61941B2C68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ṧḻiḋe">
              <a:extLst>
                <a:ext uri="{FF2B5EF4-FFF2-40B4-BE49-F238E27FC236}">
                  <a16:creationId xmlns:a16="http://schemas.microsoft.com/office/drawing/2014/main" id="{8D2DD413-5A27-75E6-8624-C19752E06FA3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7" name="组合 456">
            <a:extLst>
              <a:ext uri="{FF2B5EF4-FFF2-40B4-BE49-F238E27FC236}">
                <a16:creationId xmlns:a16="http://schemas.microsoft.com/office/drawing/2014/main" id="{FAFECA41-C8B5-BBBF-5FC9-22FAE5DA2879}"/>
              </a:ext>
            </a:extLst>
          </p:cNvPr>
          <p:cNvGrpSpPr/>
          <p:nvPr/>
        </p:nvGrpSpPr>
        <p:grpSpPr>
          <a:xfrm>
            <a:off x="2013589" y="5539274"/>
            <a:ext cx="8164822" cy="946422"/>
            <a:chOff x="2129676" y="5539274"/>
            <a:chExt cx="8164822" cy="946422"/>
          </a:xfrm>
        </p:grpSpPr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D58DBC03-5E98-9AE0-CA84-709C67AF6CDF}"/>
                </a:ext>
              </a:extLst>
            </p:cNvPr>
            <p:cNvGrpSpPr/>
            <p:nvPr/>
          </p:nvGrpSpPr>
          <p:grpSpPr>
            <a:xfrm>
              <a:off x="3400988" y="5539274"/>
              <a:ext cx="1337233" cy="939901"/>
              <a:chOff x="3270228" y="5539274"/>
              <a:chExt cx="1337233" cy="939901"/>
            </a:xfrm>
          </p:grpSpPr>
          <p:grpSp>
            <p:nvGrpSpPr>
              <p:cNvPr id="560" name="组合 10">
                <a:extLst>
                  <a:ext uri="{FF2B5EF4-FFF2-40B4-BE49-F238E27FC236}">
                    <a16:creationId xmlns:a16="http://schemas.microsoft.com/office/drawing/2014/main" id="{07AD333C-332C-371B-CA60-BACA9B3A8FE0}"/>
                  </a:ext>
                </a:extLst>
              </p:cNvPr>
              <p:cNvGrpSpPr/>
              <p:nvPr/>
            </p:nvGrpSpPr>
            <p:grpSpPr>
              <a:xfrm>
                <a:off x="3270228" y="5539274"/>
                <a:ext cx="834468" cy="276999"/>
                <a:chOff x="739302" y="3001211"/>
                <a:chExt cx="834468" cy="276999"/>
              </a:xfrm>
            </p:grpSpPr>
            <p:sp>
              <p:nvSpPr>
                <p:cNvPr id="567" name="立方体 3">
                  <a:extLst>
                    <a:ext uri="{FF2B5EF4-FFF2-40B4-BE49-F238E27FC236}">
                      <a16:creationId xmlns:a16="http://schemas.microsoft.com/office/drawing/2014/main" id="{ABDAC4AB-0363-C8CC-B271-72C8845F0168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2958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8" name="文本框 147">
                  <a:extLst>
                    <a:ext uri="{FF2B5EF4-FFF2-40B4-BE49-F238E27FC236}">
                      <a16:creationId xmlns:a16="http://schemas.microsoft.com/office/drawing/2014/main" id="{76C53EDC-C1A9-2188-9FFF-4B2406AAFD72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051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Truck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61" name="组合 10">
                <a:extLst>
                  <a:ext uri="{FF2B5EF4-FFF2-40B4-BE49-F238E27FC236}">
                    <a16:creationId xmlns:a16="http://schemas.microsoft.com/office/drawing/2014/main" id="{E67B980E-926C-AA71-D8AF-764AA64254EC}"/>
                  </a:ext>
                </a:extLst>
              </p:cNvPr>
              <p:cNvGrpSpPr/>
              <p:nvPr/>
            </p:nvGrpSpPr>
            <p:grpSpPr>
              <a:xfrm>
                <a:off x="3270228" y="5870487"/>
                <a:ext cx="1235283" cy="276999"/>
                <a:chOff x="739302" y="3001211"/>
                <a:chExt cx="1235283" cy="276999"/>
              </a:xfrm>
            </p:grpSpPr>
            <p:sp>
              <p:nvSpPr>
                <p:cNvPr id="565" name="立方体 3">
                  <a:extLst>
                    <a:ext uri="{FF2B5EF4-FFF2-40B4-BE49-F238E27FC236}">
                      <a16:creationId xmlns:a16="http://schemas.microsoft.com/office/drawing/2014/main" id="{E7A58DB4-1FDC-A17F-B3EF-B19533C3A208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0F87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6" name="文本框 147">
                  <a:extLst>
                    <a:ext uri="{FF2B5EF4-FFF2-40B4-BE49-F238E27FC236}">
                      <a16:creationId xmlns:a16="http://schemas.microsoft.com/office/drawing/2014/main" id="{F4BC4F89-735C-5114-E0A4-EA21C0EACD60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0059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Motorcycle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5CE1214F-A909-9C2E-59DA-CFF2FF5DC5E8}"/>
                  </a:ext>
                </a:extLst>
              </p:cNvPr>
              <p:cNvGrpSpPr/>
              <p:nvPr/>
            </p:nvGrpSpPr>
            <p:grpSpPr>
              <a:xfrm>
                <a:off x="3270228" y="6202176"/>
                <a:ext cx="1337233" cy="276999"/>
                <a:chOff x="3769883" y="5563100"/>
                <a:chExt cx="1337233" cy="276999"/>
              </a:xfrm>
            </p:grpSpPr>
            <p:sp>
              <p:nvSpPr>
                <p:cNvPr id="563" name="矩形 1">
                  <a:extLst>
                    <a:ext uri="{FF2B5EF4-FFF2-40B4-BE49-F238E27FC236}">
                      <a16:creationId xmlns:a16="http://schemas.microsoft.com/office/drawing/2014/main" id="{D58CC1D2-D9C6-703F-5D2E-A5F5ADDF3F13}"/>
                    </a:ext>
                  </a:extLst>
                </p:cNvPr>
                <p:cNvSpPr/>
                <p:nvPr/>
              </p:nvSpPr>
              <p:spPr>
                <a:xfrm>
                  <a:off x="3769883" y="5658237"/>
                  <a:ext cx="252000" cy="144000"/>
                </a:xfrm>
                <a:prstGeom prst="rect">
                  <a:avLst/>
                </a:prstGeom>
                <a:solidFill>
                  <a:srgbClr val="001E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64" name="文本框 2">
                  <a:extLst>
                    <a:ext uri="{FF2B5EF4-FFF2-40B4-BE49-F238E27FC236}">
                      <a16:creationId xmlns:a16="http://schemas.microsoft.com/office/drawing/2014/main" id="{23EB3A80-3710-18A4-F9FE-298E1C407FD0}"/>
                    </a:ext>
                  </a:extLst>
                </p:cNvPr>
                <p:cNvSpPr txBox="1"/>
                <p:nvPr/>
              </p:nvSpPr>
              <p:spPr>
                <a:xfrm>
                  <a:off x="4021883" y="5563100"/>
                  <a:ext cx="108523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Background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1EBBDDB-A8D9-9F5B-E314-5AF129527A47}"/>
                </a:ext>
              </a:extLst>
            </p:cNvPr>
            <p:cNvGrpSpPr/>
            <p:nvPr/>
          </p:nvGrpSpPr>
          <p:grpSpPr>
            <a:xfrm>
              <a:off x="7939995" y="5539274"/>
              <a:ext cx="1331976" cy="939901"/>
              <a:chOff x="7768175" y="5539274"/>
              <a:chExt cx="1331976" cy="939901"/>
            </a:xfrm>
          </p:grpSpPr>
          <p:grpSp>
            <p:nvGrpSpPr>
              <p:cNvPr id="551" name="组合 10">
                <a:extLst>
                  <a:ext uri="{FF2B5EF4-FFF2-40B4-BE49-F238E27FC236}">
                    <a16:creationId xmlns:a16="http://schemas.microsoft.com/office/drawing/2014/main" id="{3617D26F-C41A-BEE4-EEEB-AFABC83C9057}"/>
                  </a:ext>
                </a:extLst>
              </p:cNvPr>
              <p:cNvGrpSpPr/>
              <p:nvPr/>
            </p:nvGrpSpPr>
            <p:grpSpPr>
              <a:xfrm>
                <a:off x="7768175" y="5539274"/>
                <a:ext cx="901217" cy="276999"/>
                <a:chOff x="739302" y="3001211"/>
                <a:chExt cx="901217" cy="276999"/>
              </a:xfrm>
            </p:grpSpPr>
            <p:sp>
              <p:nvSpPr>
                <p:cNvPr id="558" name="立方体 3">
                  <a:extLst>
                    <a:ext uri="{FF2B5EF4-FFF2-40B4-BE49-F238E27FC236}">
                      <a16:creationId xmlns:a16="http://schemas.microsoft.com/office/drawing/2014/main" id="{68A7EBC0-EED8-B9AE-71B8-73A33261E9CF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740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9" name="文本框 147">
                  <a:extLst>
                    <a:ext uri="{FF2B5EF4-FFF2-40B4-BE49-F238E27FC236}">
                      <a16:creationId xmlns:a16="http://schemas.microsoft.com/office/drawing/2014/main" id="{650700F7-9C39-0E3C-5D29-E2982EE21307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6719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Trailer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52" name="组合 10">
                <a:extLst>
                  <a:ext uri="{FF2B5EF4-FFF2-40B4-BE49-F238E27FC236}">
                    <a16:creationId xmlns:a16="http://schemas.microsoft.com/office/drawing/2014/main" id="{91BB072A-8302-ACCD-A32F-0B818406C8B5}"/>
                  </a:ext>
                </a:extLst>
              </p:cNvPr>
              <p:cNvGrpSpPr/>
              <p:nvPr/>
            </p:nvGrpSpPr>
            <p:grpSpPr>
              <a:xfrm>
                <a:off x="7768175" y="5870487"/>
                <a:ext cx="1331976" cy="276999"/>
                <a:chOff x="739302" y="3001211"/>
                <a:chExt cx="1331976" cy="276999"/>
              </a:xfrm>
            </p:grpSpPr>
            <p:sp>
              <p:nvSpPr>
                <p:cNvPr id="556" name="立方体 3">
                  <a:extLst>
                    <a:ext uri="{FF2B5EF4-FFF2-40B4-BE49-F238E27FC236}">
                      <a16:creationId xmlns:a16="http://schemas.microsoft.com/office/drawing/2014/main" id="{0D508080-A460-F19B-577A-B67912B5D941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6C0B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7" name="文本框 147">
                  <a:extLst>
                    <a:ext uri="{FF2B5EF4-FFF2-40B4-BE49-F238E27FC236}">
                      <a16:creationId xmlns:a16="http://schemas.microsoft.com/office/drawing/2014/main" id="{FF58954C-3036-980B-BEA9-4BEC7A02A3F5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102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Traffic Cone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53" name="组合 552">
                <a:extLst>
                  <a:ext uri="{FF2B5EF4-FFF2-40B4-BE49-F238E27FC236}">
                    <a16:creationId xmlns:a16="http://schemas.microsoft.com/office/drawing/2014/main" id="{59C35A1C-488A-38DE-6E0D-3B2E70809C75}"/>
                  </a:ext>
                </a:extLst>
              </p:cNvPr>
              <p:cNvGrpSpPr/>
              <p:nvPr/>
            </p:nvGrpSpPr>
            <p:grpSpPr>
              <a:xfrm>
                <a:off x="7768175" y="6202176"/>
                <a:ext cx="1093962" cy="276999"/>
                <a:chOff x="9250308" y="5563100"/>
                <a:chExt cx="1093962" cy="276999"/>
              </a:xfrm>
            </p:grpSpPr>
            <p:sp>
              <p:nvSpPr>
                <p:cNvPr id="554" name="矩形 71">
                  <a:extLst>
                    <a:ext uri="{FF2B5EF4-FFF2-40B4-BE49-F238E27FC236}">
                      <a16:creationId xmlns:a16="http://schemas.microsoft.com/office/drawing/2014/main" id="{4E9AB170-0FC8-8642-D17A-68DCA5C70E86}"/>
                    </a:ext>
                  </a:extLst>
                </p:cNvPr>
                <p:cNvSpPr/>
                <p:nvPr/>
              </p:nvSpPr>
              <p:spPr>
                <a:xfrm>
                  <a:off x="9250308" y="5658237"/>
                  <a:ext cx="252000" cy="144000"/>
                </a:xfrm>
                <a:prstGeom prst="rect">
                  <a:avLst/>
                </a:prstGeom>
                <a:solidFill>
                  <a:srgbClr val="003D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55" name="文本框 79">
                  <a:extLst>
                    <a:ext uri="{FF2B5EF4-FFF2-40B4-BE49-F238E27FC236}">
                      <a16:creationId xmlns:a16="http://schemas.microsoft.com/office/drawing/2014/main" id="{6935D99E-5CCA-454D-C436-19528C1AE7EF}"/>
                    </a:ext>
                  </a:extLst>
                </p:cNvPr>
                <p:cNvSpPr txBox="1"/>
                <p:nvPr/>
              </p:nvSpPr>
              <p:spPr>
                <a:xfrm>
                  <a:off x="9502308" y="5563100"/>
                  <a:ext cx="84196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Walkway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FB15906E-26AA-8BE6-37F4-A3E40ECEC0BA}"/>
                </a:ext>
              </a:extLst>
            </p:cNvPr>
            <p:cNvGrpSpPr/>
            <p:nvPr/>
          </p:nvGrpSpPr>
          <p:grpSpPr>
            <a:xfrm>
              <a:off x="4788678" y="5539274"/>
              <a:ext cx="1947914" cy="939901"/>
              <a:chOff x="4815753" y="5539274"/>
              <a:chExt cx="1947914" cy="939901"/>
            </a:xfrm>
          </p:grpSpPr>
          <p:grpSp>
            <p:nvGrpSpPr>
              <p:cNvPr id="542" name="组合 10">
                <a:extLst>
                  <a:ext uri="{FF2B5EF4-FFF2-40B4-BE49-F238E27FC236}">
                    <a16:creationId xmlns:a16="http://schemas.microsoft.com/office/drawing/2014/main" id="{3A457243-04A9-DE3E-7DD2-AA1E55EA73CB}"/>
                  </a:ext>
                </a:extLst>
              </p:cNvPr>
              <p:cNvGrpSpPr/>
              <p:nvPr/>
            </p:nvGrpSpPr>
            <p:grpSpPr>
              <a:xfrm>
                <a:off x="4815753" y="5539274"/>
                <a:ext cx="1947914" cy="276999"/>
                <a:chOff x="739302" y="3001211"/>
                <a:chExt cx="1947914" cy="276999"/>
              </a:xfrm>
            </p:grpSpPr>
            <p:sp>
              <p:nvSpPr>
                <p:cNvPr id="549" name="立方体 3">
                  <a:extLst>
                    <a:ext uri="{FF2B5EF4-FFF2-40B4-BE49-F238E27FC236}">
                      <a16:creationId xmlns:a16="http://schemas.microsoft.com/office/drawing/2014/main" id="{057992F8-D4FA-136A-44F0-9FC9E6D04B1D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43A3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0" name="文本框 147">
                  <a:extLst>
                    <a:ext uri="{FF2B5EF4-FFF2-40B4-BE49-F238E27FC236}">
                      <a16:creationId xmlns:a16="http://schemas.microsoft.com/office/drawing/2014/main" id="{E99DA42A-45CD-81A0-AD49-12376932E9BB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1718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Construction vehicle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43" name="组合 10">
                <a:extLst>
                  <a:ext uri="{FF2B5EF4-FFF2-40B4-BE49-F238E27FC236}">
                    <a16:creationId xmlns:a16="http://schemas.microsoft.com/office/drawing/2014/main" id="{6B024F05-4D7A-20DD-BFC9-903BD3D9EA26}"/>
                  </a:ext>
                </a:extLst>
              </p:cNvPr>
              <p:cNvGrpSpPr/>
              <p:nvPr/>
            </p:nvGrpSpPr>
            <p:grpSpPr>
              <a:xfrm>
                <a:off x="4815753" y="5870487"/>
                <a:ext cx="955526" cy="276999"/>
                <a:chOff x="739302" y="3001211"/>
                <a:chExt cx="955526" cy="276999"/>
              </a:xfrm>
            </p:grpSpPr>
            <p:sp>
              <p:nvSpPr>
                <p:cNvPr id="547" name="立方体 3">
                  <a:extLst>
                    <a:ext uri="{FF2B5EF4-FFF2-40B4-BE49-F238E27FC236}">
                      <a16:creationId xmlns:a16="http://schemas.microsoft.com/office/drawing/2014/main" id="{E4420377-80CF-FE49-4AFB-7B097819794F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A7D90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8" name="文本框 147">
                  <a:extLst>
                    <a:ext uri="{FF2B5EF4-FFF2-40B4-BE49-F238E27FC236}">
                      <a16:creationId xmlns:a16="http://schemas.microsoft.com/office/drawing/2014/main" id="{D5423C8D-015E-1336-3F9D-0048F7CFEE43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262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Bicycle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44" name="组合 543">
                <a:extLst>
                  <a:ext uri="{FF2B5EF4-FFF2-40B4-BE49-F238E27FC236}">
                    <a16:creationId xmlns:a16="http://schemas.microsoft.com/office/drawing/2014/main" id="{6857707D-E1A7-0E0B-9F0A-EE7D717772F1}"/>
                  </a:ext>
                </a:extLst>
              </p:cNvPr>
              <p:cNvGrpSpPr/>
              <p:nvPr/>
            </p:nvGrpSpPr>
            <p:grpSpPr>
              <a:xfrm>
                <a:off x="4815753" y="6202176"/>
                <a:ext cx="1433349" cy="276999"/>
                <a:chOff x="5676307" y="5563100"/>
                <a:chExt cx="1433349" cy="276999"/>
              </a:xfrm>
            </p:grpSpPr>
            <p:sp>
              <p:nvSpPr>
                <p:cNvPr id="545" name="矩形 80">
                  <a:extLst>
                    <a:ext uri="{FF2B5EF4-FFF2-40B4-BE49-F238E27FC236}">
                      <a16:creationId xmlns:a16="http://schemas.microsoft.com/office/drawing/2014/main" id="{718CD699-3AA1-3757-9083-A6FE20B1BCE1}"/>
                    </a:ext>
                  </a:extLst>
                </p:cNvPr>
                <p:cNvSpPr/>
                <p:nvPr/>
              </p:nvSpPr>
              <p:spPr>
                <a:xfrm>
                  <a:off x="5676307" y="5658237"/>
                  <a:ext cx="252000" cy="144000"/>
                </a:xfrm>
                <a:prstGeom prst="rect">
                  <a:avLst/>
                </a:prstGeom>
                <a:solidFill>
                  <a:srgbClr val="0030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46" name="文本框 81">
                  <a:extLst>
                    <a:ext uri="{FF2B5EF4-FFF2-40B4-BE49-F238E27FC236}">
                      <a16:creationId xmlns:a16="http://schemas.microsoft.com/office/drawing/2014/main" id="{F39D6126-240F-A5DB-458F-FD6FD02F67C4}"/>
                    </a:ext>
                  </a:extLst>
                </p:cNvPr>
                <p:cNvSpPr txBox="1"/>
                <p:nvPr/>
              </p:nvSpPr>
              <p:spPr>
                <a:xfrm>
                  <a:off x="5928307" y="5563100"/>
                  <a:ext cx="11813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Drivable area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61" name="组合 460">
              <a:extLst>
                <a:ext uri="{FF2B5EF4-FFF2-40B4-BE49-F238E27FC236}">
                  <a16:creationId xmlns:a16="http://schemas.microsoft.com/office/drawing/2014/main" id="{8B3BE69A-332E-3F48-842E-2BFD43EF4012}"/>
                </a:ext>
              </a:extLst>
            </p:cNvPr>
            <p:cNvGrpSpPr/>
            <p:nvPr/>
          </p:nvGrpSpPr>
          <p:grpSpPr>
            <a:xfrm>
              <a:off x="9322429" y="6208697"/>
              <a:ext cx="972069" cy="276999"/>
              <a:chOff x="10832925" y="5563100"/>
              <a:chExt cx="972069" cy="276999"/>
            </a:xfrm>
          </p:grpSpPr>
          <p:sp>
            <p:nvSpPr>
              <p:cNvPr id="540" name="矩形 82">
                <a:extLst>
                  <a:ext uri="{FF2B5EF4-FFF2-40B4-BE49-F238E27FC236}">
                    <a16:creationId xmlns:a16="http://schemas.microsoft.com/office/drawing/2014/main" id="{2892686D-DBEF-487B-D706-289E32D86B8D}"/>
                  </a:ext>
                </a:extLst>
              </p:cNvPr>
              <p:cNvSpPr/>
              <p:nvPr/>
            </p:nvSpPr>
            <p:spPr>
              <a:xfrm>
                <a:off x="10832925" y="5658237"/>
                <a:ext cx="252000" cy="144000"/>
              </a:xfrm>
              <a:prstGeom prst="rect">
                <a:avLst/>
              </a:prstGeom>
              <a:solidFill>
                <a:srgbClr val="8F9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1" name="文本框 83">
                <a:extLst>
                  <a:ext uri="{FF2B5EF4-FFF2-40B4-BE49-F238E27FC236}">
                    <a16:creationId xmlns:a16="http://schemas.microsoft.com/office/drawing/2014/main" id="{13F526EC-9F70-18EE-59E0-7E78DC16F7A5}"/>
                  </a:ext>
                </a:extLst>
              </p:cNvPr>
              <p:cNvSpPr txBox="1"/>
              <p:nvPr/>
            </p:nvSpPr>
            <p:spPr>
              <a:xfrm>
                <a:off x="11084925" y="5563100"/>
                <a:ext cx="720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rPr>
                  <a:t>Divider</a:t>
                </a:r>
                <a:endPara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DBBDA032-EAFF-6F7D-AA5B-4279B96772F8}"/>
                </a:ext>
              </a:extLst>
            </p:cNvPr>
            <p:cNvGrpSpPr/>
            <p:nvPr/>
          </p:nvGrpSpPr>
          <p:grpSpPr>
            <a:xfrm>
              <a:off x="6787049" y="5539274"/>
              <a:ext cx="1102489" cy="939901"/>
              <a:chOff x="6457394" y="5539274"/>
              <a:chExt cx="1102489" cy="939901"/>
            </a:xfrm>
          </p:grpSpPr>
          <p:grpSp>
            <p:nvGrpSpPr>
              <p:cNvPr id="531" name="组合 10">
                <a:extLst>
                  <a:ext uri="{FF2B5EF4-FFF2-40B4-BE49-F238E27FC236}">
                    <a16:creationId xmlns:a16="http://schemas.microsoft.com/office/drawing/2014/main" id="{68324CC1-29CA-9906-F4D5-77A0F0806D11}"/>
                  </a:ext>
                </a:extLst>
              </p:cNvPr>
              <p:cNvGrpSpPr/>
              <p:nvPr/>
            </p:nvGrpSpPr>
            <p:grpSpPr>
              <a:xfrm>
                <a:off x="6457394" y="5539274"/>
                <a:ext cx="700906" cy="276999"/>
                <a:chOff x="739302" y="3001211"/>
                <a:chExt cx="700906" cy="276999"/>
              </a:xfrm>
            </p:grpSpPr>
            <p:sp>
              <p:nvSpPr>
                <p:cNvPr id="538" name="立方体 3">
                  <a:extLst>
                    <a:ext uri="{FF2B5EF4-FFF2-40B4-BE49-F238E27FC236}">
                      <a16:creationId xmlns:a16="http://schemas.microsoft.com/office/drawing/2014/main" id="{30F092E8-F361-3F7B-4B2E-B16CD17BCBA8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9227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9" name="文本框 147">
                  <a:extLst>
                    <a:ext uri="{FF2B5EF4-FFF2-40B4-BE49-F238E27FC236}">
                      <a16:creationId xmlns:a16="http://schemas.microsoft.com/office/drawing/2014/main" id="{AB0230A7-1FDF-2674-DB83-8F44A09CD245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Bus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32" name="组合 10">
                <a:extLst>
                  <a:ext uri="{FF2B5EF4-FFF2-40B4-BE49-F238E27FC236}">
                    <a16:creationId xmlns:a16="http://schemas.microsoft.com/office/drawing/2014/main" id="{D832BB96-5BD9-A0D0-EB05-2F29B8598F10}"/>
                  </a:ext>
                </a:extLst>
              </p:cNvPr>
              <p:cNvGrpSpPr/>
              <p:nvPr/>
            </p:nvGrpSpPr>
            <p:grpSpPr>
              <a:xfrm>
                <a:off x="6457394" y="5870487"/>
                <a:ext cx="948923" cy="276999"/>
                <a:chOff x="739302" y="3001211"/>
                <a:chExt cx="948923" cy="276999"/>
              </a:xfrm>
            </p:grpSpPr>
            <p:sp>
              <p:nvSpPr>
                <p:cNvPr id="536" name="立方体 3">
                  <a:extLst>
                    <a:ext uri="{FF2B5EF4-FFF2-40B4-BE49-F238E27FC236}">
                      <a16:creationId xmlns:a16="http://schemas.microsoft.com/office/drawing/2014/main" id="{E0CA1A02-3011-3F41-86C9-3DDB256E758D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E498E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7" name="文本框 147">
                  <a:extLst>
                    <a:ext uri="{FF2B5EF4-FFF2-40B4-BE49-F238E27FC236}">
                      <a16:creationId xmlns:a16="http://schemas.microsoft.com/office/drawing/2014/main" id="{715C8189-CB00-5E40-2566-ED61F7CBD2F9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7196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Barrier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533" name="组合 532">
                <a:extLst>
                  <a:ext uri="{FF2B5EF4-FFF2-40B4-BE49-F238E27FC236}">
                    <a16:creationId xmlns:a16="http://schemas.microsoft.com/office/drawing/2014/main" id="{FC011F47-15EA-FB8F-819C-C49B22B7A8AD}"/>
                  </a:ext>
                </a:extLst>
              </p:cNvPr>
              <p:cNvGrpSpPr/>
              <p:nvPr/>
            </p:nvGrpSpPr>
            <p:grpSpPr>
              <a:xfrm>
                <a:off x="6457394" y="6202176"/>
                <a:ext cx="1102489" cy="276999"/>
                <a:chOff x="7706162" y="5563100"/>
                <a:chExt cx="1102489" cy="276999"/>
              </a:xfrm>
            </p:grpSpPr>
            <p:sp>
              <p:nvSpPr>
                <p:cNvPr id="534" name="矩形 71">
                  <a:extLst>
                    <a:ext uri="{FF2B5EF4-FFF2-40B4-BE49-F238E27FC236}">
                      <a16:creationId xmlns:a16="http://schemas.microsoft.com/office/drawing/2014/main" id="{5FDAEC83-3D1C-1C3C-58D5-3F73B7ACAE36}"/>
                    </a:ext>
                  </a:extLst>
                </p:cNvPr>
                <p:cNvSpPr/>
                <p:nvPr/>
              </p:nvSpPr>
              <p:spPr>
                <a:xfrm>
                  <a:off x="7706162" y="5658237"/>
                  <a:ext cx="252000" cy="144000"/>
                </a:xfrm>
                <a:prstGeom prst="rect">
                  <a:avLst/>
                </a:prstGeom>
                <a:solidFill>
                  <a:srgbClr val="0048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35" name="文本框 79">
                  <a:extLst>
                    <a:ext uri="{FF2B5EF4-FFF2-40B4-BE49-F238E27FC236}">
                      <a16:creationId xmlns:a16="http://schemas.microsoft.com/office/drawing/2014/main" id="{1BFE69B5-9A99-3FA1-99A5-FEF2D000269D}"/>
                    </a:ext>
                  </a:extLst>
                </p:cNvPr>
                <p:cNvSpPr txBox="1"/>
                <p:nvPr/>
              </p:nvSpPr>
              <p:spPr>
                <a:xfrm>
                  <a:off x="7958162" y="5563100"/>
                  <a:ext cx="8504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Crossing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463" name="组合 462">
              <a:extLst>
                <a:ext uri="{FF2B5EF4-FFF2-40B4-BE49-F238E27FC236}">
                  <a16:creationId xmlns:a16="http://schemas.microsoft.com/office/drawing/2014/main" id="{4459AD48-5196-3E80-DAD6-9D42C81F540E}"/>
                </a:ext>
              </a:extLst>
            </p:cNvPr>
            <p:cNvGrpSpPr/>
            <p:nvPr/>
          </p:nvGrpSpPr>
          <p:grpSpPr>
            <a:xfrm>
              <a:off x="2129676" y="5539274"/>
              <a:ext cx="1220855" cy="940377"/>
              <a:chOff x="2129676" y="5539274"/>
              <a:chExt cx="1220855" cy="940377"/>
            </a:xfrm>
          </p:grpSpPr>
          <p:grpSp>
            <p:nvGrpSpPr>
              <p:cNvPr id="464" name="组合 10">
                <a:extLst>
                  <a:ext uri="{FF2B5EF4-FFF2-40B4-BE49-F238E27FC236}">
                    <a16:creationId xmlns:a16="http://schemas.microsoft.com/office/drawing/2014/main" id="{85160EC8-DB3E-0FBE-E920-64D1479DE736}"/>
                  </a:ext>
                </a:extLst>
              </p:cNvPr>
              <p:cNvGrpSpPr/>
              <p:nvPr/>
            </p:nvGrpSpPr>
            <p:grpSpPr>
              <a:xfrm>
                <a:off x="2129676" y="5539274"/>
                <a:ext cx="686478" cy="276999"/>
                <a:chOff x="739302" y="3001211"/>
                <a:chExt cx="686478" cy="276999"/>
              </a:xfrm>
            </p:grpSpPr>
            <p:sp>
              <p:nvSpPr>
                <p:cNvPr id="529" name="立方体 3">
                  <a:extLst>
                    <a:ext uri="{FF2B5EF4-FFF2-40B4-BE49-F238E27FC236}">
                      <a16:creationId xmlns:a16="http://schemas.microsoft.com/office/drawing/2014/main" id="{3B8C290D-85EB-7282-DF46-A44FF706A820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9F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0" name="文本框 147">
                  <a:extLst>
                    <a:ext uri="{FF2B5EF4-FFF2-40B4-BE49-F238E27FC236}">
                      <a16:creationId xmlns:a16="http://schemas.microsoft.com/office/drawing/2014/main" id="{C20E2D04-C7CD-1C54-2418-D76E6130ABED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457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65" name="组合 10">
                <a:extLst>
                  <a:ext uri="{FF2B5EF4-FFF2-40B4-BE49-F238E27FC236}">
                    <a16:creationId xmlns:a16="http://schemas.microsoft.com/office/drawing/2014/main" id="{BDC7A1F6-92B0-17E0-901F-604B2885E544}"/>
                  </a:ext>
                </a:extLst>
              </p:cNvPr>
              <p:cNvGrpSpPr/>
              <p:nvPr/>
            </p:nvGrpSpPr>
            <p:grpSpPr>
              <a:xfrm>
                <a:off x="2129676" y="5870487"/>
                <a:ext cx="1220855" cy="276999"/>
                <a:chOff x="739302" y="3001211"/>
                <a:chExt cx="1220855" cy="276999"/>
              </a:xfrm>
            </p:grpSpPr>
            <p:sp>
              <p:nvSpPr>
                <p:cNvPr id="527" name="立方体 3">
                  <a:extLst>
                    <a:ext uri="{FF2B5EF4-FFF2-40B4-BE49-F238E27FC236}">
                      <a16:creationId xmlns:a16="http://schemas.microsoft.com/office/drawing/2014/main" id="{49200200-41D9-47BB-87DC-C905C828EE02}"/>
                    </a:ext>
                  </a:extLst>
                </p:cNvPr>
                <p:cNvSpPr/>
                <p:nvPr/>
              </p:nvSpPr>
              <p:spPr>
                <a:xfrm>
                  <a:off x="739302" y="3075186"/>
                  <a:ext cx="252919" cy="113661"/>
                </a:xfrm>
                <a:prstGeom prst="cub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8" name="文本框 147">
                  <a:extLst>
                    <a:ext uri="{FF2B5EF4-FFF2-40B4-BE49-F238E27FC236}">
                      <a16:creationId xmlns:a16="http://schemas.microsoft.com/office/drawing/2014/main" id="{AB5BEC49-64C0-52F3-F619-F0E67CEC1427}"/>
                    </a:ext>
                  </a:extLst>
                </p:cNvPr>
                <p:cNvSpPr txBox="1"/>
                <p:nvPr/>
              </p:nvSpPr>
              <p:spPr>
                <a:xfrm>
                  <a:off x="968604" y="3001211"/>
                  <a:ext cx="9915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Pedestrian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1767D8F2-D0D1-DE0E-A906-D5A6673E5294}"/>
                  </a:ext>
                </a:extLst>
              </p:cNvPr>
              <p:cNvGrpSpPr/>
              <p:nvPr/>
            </p:nvGrpSpPr>
            <p:grpSpPr>
              <a:xfrm>
                <a:off x="2129676" y="6201699"/>
                <a:ext cx="932260" cy="277952"/>
                <a:chOff x="1335873" y="6190897"/>
                <a:chExt cx="932260" cy="277952"/>
              </a:xfrm>
            </p:grpSpPr>
            <p:sp>
              <p:nvSpPr>
                <p:cNvPr id="467" name="文本框 2">
                  <a:extLst>
                    <a:ext uri="{FF2B5EF4-FFF2-40B4-BE49-F238E27FC236}">
                      <a16:creationId xmlns:a16="http://schemas.microsoft.com/office/drawing/2014/main" id="{D1DE0286-9242-B105-091F-EEF5D4F3B8BD}"/>
                    </a:ext>
                  </a:extLst>
                </p:cNvPr>
                <p:cNvSpPr txBox="1"/>
                <p:nvPr/>
              </p:nvSpPr>
              <p:spPr>
                <a:xfrm>
                  <a:off x="1507027" y="6191850"/>
                  <a:ext cx="761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Arial Rounded MT Bold" panose="020F0704030504030204" pitchFamily="34" charset="0"/>
                    </a:rPr>
                    <a:t>Ego car</a:t>
                  </a:r>
                  <a:endParaRPr lang="zh-CN" altLang="en-US" sz="12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grpSp>
              <p:nvGrpSpPr>
                <p:cNvPr id="468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  <a:extLst>
                    <a:ext uri="{FF2B5EF4-FFF2-40B4-BE49-F238E27FC236}">
                      <a16:creationId xmlns:a16="http://schemas.microsoft.com/office/drawing/2014/main" id="{826D56CF-7945-536F-50D1-A3EC404F3E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260015" y="6266755"/>
                  <a:ext cx="277951" cy="126235"/>
                  <a:chOff x="2940426" y="2001837"/>
                  <a:chExt cx="6311148" cy="2854326"/>
                </a:xfrm>
                <a:solidFill>
                  <a:srgbClr val="FF0000"/>
                </a:solidFill>
              </p:grpSpPr>
              <p:sp>
                <p:nvSpPr>
                  <p:cNvPr id="469" name="ïṡ1îḑe">
                    <a:extLst>
                      <a:ext uri="{FF2B5EF4-FFF2-40B4-BE49-F238E27FC236}">
                        <a16:creationId xmlns:a16="http://schemas.microsoft.com/office/drawing/2014/main" id="{B0B77FCB-67E0-9A0F-88F5-E120BAF58B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40426" y="2433626"/>
                    <a:ext cx="195811" cy="1995769"/>
                  </a:xfrm>
                  <a:custGeom>
                    <a:avLst/>
                    <a:gdLst>
                      <a:gd name="T0" fmla="*/ 0 w 49"/>
                      <a:gd name="T1" fmla="*/ 249 h 500"/>
                      <a:gd name="T2" fmla="*/ 8 w 49"/>
                      <a:gd name="T3" fmla="*/ 400 h 500"/>
                      <a:gd name="T4" fmla="*/ 13 w 49"/>
                      <a:gd name="T5" fmla="*/ 404 h 500"/>
                      <a:gd name="T6" fmla="*/ 13 w 49"/>
                      <a:gd name="T7" fmla="*/ 410 h 500"/>
                      <a:gd name="T8" fmla="*/ 10 w 49"/>
                      <a:gd name="T9" fmla="*/ 415 h 500"/>
                      <a:gd name="T10" fmla="*/ 49 w 49"/>
                      <a:gd name="T11" fmla="*/ 500 h 500"/>
                      <a:gd name="T12" fmla="*/ 9 w 49"/>
                      <a:gd name="T13" fmla="*/ 250 h 500"/>
                      <a:gd name="T14" fmla="*/ 49 w 49"/>
                      <a:gd name="T15" fmla="*/ 0 h 500"/>
                      <a:gd name="T16" fmla="*/ 10 w 49"/>
                      <a:gd name="T17" fmla="*/ 84 h 500"/>
                      <a:gd name="T18" fmla="*/ 13 w 49"/>
                      <a:gd name="T19" fmla="*/ 90 h 500"/>
                      <a:gd name="T20" fmla="*/ 13 w 49"/>
                      <a:gd name="T21" fmla="*/ 96 h 500"/>
                      <a:gd name="T22" fmla="*/ 8 w 49"/>
                      <a:gd name="T23" fmla="*/ 100 h 500"/>
                      <a:gd name="T24" fmla="*/ 0 w 49"/>
                      <a:gd name="T25" fmla="*/ 250 h 500"/>
                      <a:gd name="T26" fmla="*/ 0 w 49"/>
                      <a:gd name="T27" fmla="*/ 249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9" h="500">
                        <a:moveTo>
                          <a:pt x="0" y="249"/>
                        </a:moveTo>
                        <a:cubicBezTo>
                          <a:pt x="0" y="312"/>
                          <a:pt x="3" y="361"/>
                          <a:pt x="8" y="400"/>
                        </a:cubicBezTo>
                        <a:cubicBezTo>
                          <a:pt x="13" y="404"/>
                          <a:pt x="13" y="404"/>
                          <a:pt x="13" y="404"/>
                        </a:cubicBezTo>
                        <a:cubicBezTo>
                          <a:pt x="13" y="410"/>
                          <a:pt x="13" y="410"/>
                          <a:pt x="13" y="410"/>
                        </a:cubicBezTo>
                        <a:cubicBezTo>
                          <a:pt x="10" y="415"/>
                          <a:pt x="10" y="415"/>
                          <a:pt x="10" y="415"/>
                        </a:cubicBezTo>
                        <a:cubicBezTo>
                          <a:pt x="17" y="460"/>
                          <a:pt x="30" y="487"/>
                          <a:pt x="49" y="500"/>
                        </a:cubicBezTo>
                        <a:cubicBezTo>
                          <a:pt x="25" y="466"/>
                          <a:pt x="9" y="402"/>
                          <a:pt x="9" y="250"/>
                        </a:cubicBezTo>
                        <a:cubicBezTo>
                          <a:pt x="9" y="98"/>
                          <a:pt x="25" y="33"/>
                          <a:pt x="49" y="0"/>
                        </a:cubicBezTo>
                        <a:cubicBezTo>
                          <a:pt x="30" y="13"/>
                          <a:pt x="17" y="39"/>
                          <a:pt x="10" y="84"/>
                        </a:cubicBez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3" y="96"/>
                          <a:pt x="13" y="96"/>
                          <a:pt x="13" y="96"/>
                        </a:cubicBezTo>
                        <a:cubicBezTo>
                          <a:pt x="8" y="100"/>
                          <a:pt x="8" y="100"/>
                          <a:pt x="8" y="100"/>
                        </a:cubicBezTo>
                        <a:cubicBezTo>
                          <a:pt x="3" y="138"/>
                          <a:pt x="0" y="187"/>
                          <a:pt x="0" y="250"/>
                        </a:cubicBezTo>
                        <a:cubicBezTo>
                          <a:pt x="0" y="249"/>
                          <a:pt x="0" y="249"/>
                          <a:pt x="0" y="24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0" name="iśļíḑè">
                    <a:extLst>
                      <a:ext uri="{FF2B5EF4-FFF2-40B4-BE49-F238E27FC236}">
                        <a16:creationId xmlns:a16="http://schemas.microsoft.com/office/drawing/2014/main" id="{816F8B4A-1CB4-735B-BBA5-6C77C2E0A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1" name="íṥḷîḑê">
                    <a:extLst>
                      <a:ext uri="{FF2B5EF4-FFF2-40B4-BE49-F238E27FC236}">
                        <a16:creationId xmlns:a16="http://schemas.microsoft.com/office/drawing/2014/main" id="{DDCAAC8D-E100-C8ED-0A27-A5B4D47790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2373376"/>
                    <a:ext cx="389113" cy="803328"/>
                  </a:xfrm>
                  <a:custGeom>
                    <a:avLst/>
                    <a:gdLst>
                      <a:gd name="T0" fmla="*/ 0 w 97"/>
                      <a:gd name="T1" fmla="*/ 0 h 201"/>
                      <a:gd name="T2" fmla="*/ 97 w 97"/>
                      <a:gd name="T3" fmla="*/ 197 h 201"/>
                      <a:gd name="T4" fmla="*/ 90 w 97"/>
                      <a:gd name="T5" fmla="*/ 201 h 201"/>
                      <a:gd name="T6" fmla="*/ 0 w 97"/>
                      <a:gd name="T7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0"/>
                        </a:moveTo>
                        <a:cubicBezTo>
                          <a:pt x="45" y="12"/>
                          <a:pt x="90" y="91"/>
                          <a:pt x="97" y="197"/>
                        </a:cubicBezTo>
                        <a:cubicBezTo>
                          <a:pt x="97" y="200"/>
                          <a:pt x="90" y="201"/>
                          <a:pt x="90" y="201"/>
                        </a:cubicBezTo>
                        <a:cubicBezTo>
                          <a:pt x="82" y="104"/>
                          <a:pt x="53" y="4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2" name="îŝ1ïḓè">
                    <a:extLst>
                      <a:ext uri="{FF2B5EF4-FFF2-40B4-BE49-F238E27FC236}">
                        <a16:creationId xmlns:a16="http://schemas.microsoft.com/office/drawing/2014/main" id="{6745132E-EC9F-267D-C872-9CE8E60130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3" name="ïSľïḑe">
                    <a:extLst>
                      <a:ext uri="{FF2B5EF4-FFF2-40B4-BE49-F238E27FC236}">
                        <a16:creationId xmlns:a16="http://schemas.microsoft.com/office/drawing/2014/main" id="{9FE28248-5938-2ACE-63D4-828B63841B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2461" y="3683805"/>
                    <a:ext cx="389113" cy="800819"/>
                  </a:xfrm>
                  <a:custGeom>
                    <a:avLst/>
                    <a:gdLst>
                      <a:gd name="T0" fmla="*/ 0 w 97"/>
                      <a:gd name="T1" fmla="*/ 201 h 201"/>
                      <a:gd name="T2" fmla="*/ 97 w 97"/>
                      <a:gd name="T3" fmla="*/ 4 h 201"/>
                      <a:gd name="T4" fmla="*/ 90 w 97"/>
                      <a:gd name="T5" fmla="*/ 0 h 201"/>
                      <a:gd name="T6" fmla="*/ 0 w 97"/>
                      <a:gd name="T7" fmla="*/ 201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7" h="201">
                        <a:moveTo>
                          <a:pt x="0" y="201"/>
                        </a:moveTo>
                        <a:cubicBezTo>
                          <a:pt x="45" y="189"/>
                          <a:pt x="90" y="111"/>
                          <a:pt x="97" y="4"/>
                        </a:cubicBezTo>
                        <a:cubicBezTo>
                          <a:pt x="97" y="2"/>
                          <a:pt x="90" y="0"/>
                          <a:pt x="90" y="0"/>
                        </a:cubicBezTo>
                        <a:cubicBezTo>
                          <a:pt x="82" y="97"/>
                          <a:pt x="53" y="161"/>
                          <a:pt x="0" y="20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4" name="íṥľídè">
                    <a:extLst>
                      <a:ext uri="{FF2B5EF4-FFF2-40B4-BE49-F238E27FC236}">
                        <a16:creationId xmlns:a16="http://schemas.microsoft.com/office/drawing/2014/main" id="{29368971-EBB7-F266-1DBB-13C266879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78085" y="2124847"/>
                    <a:ext cx="6255918" cy="2608308"/>
                  </a:xfrm>
                  <a:custGeom>
                    <a:avLst/>
                    <a:gdLst>
                      <a:gd name="T0" fmla="*/ 0 w 1563"/>
                      <a:gd name="T1" fmla="*/ 327 h 653"/>
                      <a:gd name="T2" fmla="*/ 40 w 1563"/>
                      <a:gd name="T3" fmla="*/ 577 h 653"/>
                      <a:gd name="T4" fmla="*/ 70 w 1563"/>
                      <a:gd name="T5" fmla="*/ 605 h 653"/>
                      <a:gd name="T6" fmla="*/ 125 w 1563"/>
                      <a:gd name="T7" fmla="*/ 636 h 653"/>
                      <a:gd name="T8" fmla="*/ 250 w 1563"/>
                      <a:gd name="T9" fmla="*/ 653 h 653"/>
                      <a:gd name="T10" fmla="*/ 388 w 1563"/>
                      <a:gd name="T11" fmla="*/ 646 h 653"/>
                      <a:gd name="T12" fmla="*/ 717 w 1563"/>
                      <a:gd name="T13" fmla="*/ 653 h 653"/>
                      <a:gd name="T14" fmla="*/ 1043 w 1563"/>
                      <a:gd name="T15" fmla="*/ 651 h 653"/>
                      <a:gd name="T16" fmla="*/ 1192 w 1563"/>
                      <a:gd name="T17" fmla="*/ 653 h 653"/>
                      <a:gd name="T18" fmla="*/ 1470 w 1563"/>
                      <a:gd name="T19" fmla="*/ 591 h 653"/>
                      <a:gd name="T20" fmla="*/ 1560 w 1563"/>
                      <a:gd name="T21" fmla="*/ 390 h 653"/>
                      <a:gd name="T22" fmla="*/ 1563 w 1563"/>
                      <a:gd name="T23" fmla="*/ 327 h 653"/>
                      <a:gd name="T24" fmla="*/ 1560 w 1563"/>
                      <a:gd name="T25" fmla="*/ 263 h 653"/>
                      <a:gd name="T26" fmla="*/ 1470 w 1563"/>
                      <a:gd name="T27" fmla="*/ 62 h 653"/>
                      <a:gd name="T28" fmla="*/ 1192 w 1563"/>
                      <a:gd name="T29" fmla="*/ 0 h 653"/>
                      <a:gd name="T30" fmla="*/ 1043 w 1563"/>
                      <a:gd name="T31" fmla="*/ 3 h 653"/>
                      <a:gd name="T32" fmla="*/ 717 w 1563"/>
                      <a:gd name="T33" fmla="*/ 1 h 653"/>
                      <a:gd name="T34" fmla="*/ 388 w 1563"/>
                      <a:gd name="T35" fmla="*/ 7 h 653"/>
                      <a:gd name="T36" fmla="*/ 250 w 1563"/>
                      <a:gd name="T37" fmla="*/ 0 h 653"/>
                      <a:gd name="T38" fmla="*/ 125 w 1563"/>
                      <a:gd name="T39" fmla="*/ 17 h 653"/>
                      <a:gd name="T40" fmla="*/ 70 w 1563"/>
                      <a:gd name="T41" fmla="*/ 49 h 653"/>
                      <a:gd name="T42" fmla="*/ 40 w 1563"/>
                      <a:gd name="T43" fmla="*/ 77 h 653"/>
                      <a:gd name="T44" fmla="*/ 0 w 1563"/>
                      <a:gd name="T45" fmla="*/ 327 h 6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63" h="653">
                        <a:moveTo>
                          <a:pt x="0" y="327"/>
                        </a:moveTo>
                        <a:cubicBezTo>
                          <a:pt x="0" y="479"/>
                          <a:pt x="16" y="543"/>
                          <a:pt x="40" y="577"/>
                        </a:cubicBezTo>
                        <a:cubicBezTo>
                          <a:pt x="49" y="590"/>
                          <a:pt x="59" y="598"/>
                          <a:pt x="70" y="605"/>
                        </a:cubicBezTo>
                        <a:cubicBezTo>
                          <a:pt x="84" y="614"/>
                          <a:pt x="109" y="626"/>
                          <a:pt x="125" y="636"/>
                        </a:cubicBezTo>
                        <a:cubicBezTo>
                          <a:pt x="139" y="644"/>
                          <a:pt x="135" y="653"/>
                          <a:pt x="250" y="653"/>
                        </a:cubicBezTo>
                        <a:cubicBezTo>
                          <a:pt x="345" y="653"/>
                          <a:pt x="372" y="646"/>
                          <a:pt x="388" y="646"/>
                        </a:cubicBezTo>
                        <a:cubicBezTo>
                          <a:pt x="438" y="646"/>
                          <a:pt x="516" y="653"/>
                          <a:pt x="717" y="653"/>
                        </a:cubicBezTo>
                        <a:cubicBezTo>
                          <a:pt x="836" y="653"/>
                          <a:pt x="954" y="651"/>
                          <a:pt x="1043" y="651"/>
                        </a:cubicBezTo>
                        <a:cubicBezTo>
                          <a:pt x="1132" y="651"/>
                          <a:pt x="1192" y="653"/>
                          <a:pt x="1192" y="653"/>
                        </a:cubicBezTo>
                        <a:cubicBezTo>
                          <a:pt x="1319" y="653"/>
                          <a:pt x="1410" y="638"/>
                          <a:pt x="1470" y="591"/>
                        </a:cubicBezTo>
                        <a:cubicBezTo>
                          <a:pt x="1523" y="551"/>
                          <a:pt x="1552" y="487"/>
                          <a:pt x="1560" y="390"/>
                        </a:cubicBezTo>
                        <a:cubicBezTo>
                          <a:pt x="1562" y="370"/>
                          <a:pt x="1563" y="349"/>
                          <a:pt x="1563" y="327"/>
                        </a:cubicBezTo>
                        <a:cubicBezTo>
                          <a:pt x="1563" y="304"/>
                          <a:pt x="1562" y="283"/>
                          <a:pt x="1560" y="263"/>
                        </a:cubicBezTo>
                        <a:cubicBezTo>
                          <a:pt x="1552" y="166"/>
                          <a:pt x="1523" y="102"/>
                          <a:pt x="1470" y="62"/>
                        </a:cubicBezTo>
                        <a:cubicBezTo>
                          <a:pt x="1410" y="16"/>
                          <a:pt x="1319" y="0"/>
                          <a:pt x="1192" y="0"/>
                        </a:cubicBezTo>
                        <a:cubicBezTo>
                          <a:pt x="1192" y="0"/>
                          <a:pt x="1132" y="3"/>
                          <a:pt x="1043" y="3"/>
                        </a:cubicBezTo>
                        <a:cubicBezTo>
                          <a:pt x="954" y="3"/>
                          <a:pt x="836" y="1"/>
                          <a:pt x="717" y="1"/>
                        </a:cubicBezTo>
                        <a:cubicBezTo>
                          <a:pt x="516" y="1"/>
                          <a:pt x="438" y="7"/>
                          <a:pt x="388" y="7"/>
                        </a:cubicBezTo>
                        <a:cubicBezTo>
                          <a:pt x="372" y="7"/>
                          <a:pt x="345" y="0"/>
                          <a:pt x="250" y="0"/>
                        </a:cubicBezTo>
                        <a:cubicBezTo>
                          <a:pt x="135" y="0"/>
                          <a:pt x="139" y="9"/>
                          <a:pt x="125" y="17"/>
                        </a:cubicBezTo>
                        <a:cubicBezTo>
                          <a:pt x="109" y="28"/>
                          <a:pt x="84" y="40"/>
                          <a:pt x="70" y="49"/>
                        </a:cubicBezTo>
                        <a:cubicBezTo>
                          <a:pt x="59" y="56"/>
                          <a:pt x="49" y="64"/>
                          <a:pt x="40" y="77"/>
                        </a:cubicBezTo>
                        <a:cubicBezTo>
                          <a:pt x="16" y="110"/>
                          <a:pt x="0" y="175"/>
                          <a:pt x="0" y="327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5" name="iṥḻiḍè">
                    <a:extLst>
                      <a:ext uri="{FF2B5EF4-FFF2-40B4-BE49-F238E27FC236}">
                        <a16:creationId xmlns:a16="http://schemas.microsoft.com/office/drawing/2014/main" id="{E27EC9D2-5ACA-7BBA-C7EA-992536ED81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6" name="ïSľîde">
                    <a:extLst>
                      <a:ext uri="{FF2B5EF4-FFF2-40B4-BE49-F238E27FC236}">
                        <a16:creationId xmlns:a16="http://schemas.microsoft.com/office/drawing/2014/main" id="{99A68DB5-5384-186F-CE1F-8D8C0E5B2A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1258" y="2511447"/>
                    <a:ext cx="599986" cy="1837613"/>
                  </a:xfrm>
                  <a:custGeom>
                    <a:avLst/>
                    <a:gdLst>
                      <a:gd name="T0" fmla="*/ 140 w 150"/>
                      <a:gd name="T1" fmla="*/ 229 h 460"/>
                      <a:gd name="T2" fmla="*/ 147 w 150"/>
                      <a:gd name="T3" fmla="*/ 388 h 460"/>
                      <a:gd name="T4" fmla="*/ 102 w 150"/>
                      <a:gd name="T5" fmla="*/ 446 h 460"/>
                      <a:gd name="T6" fmla="*/ 39 w 150"/>
                      <a:gd name="T7" fmla="*/ 420 h 460"/>
                      <a:gd name="T8" fmla="*/ 0 w 150"/>
                      <a:gd name="T9" fmla="*/ 229 h 460"/>
                      <a:gd name="T10" fmla="*/ 0 w 150"/>
                      <a:gd name="T11" fmla="*/ 230 h 460"/>
                      <a:gd name="T12" fmla="*/ 39 w 150"/>
                      <a:gd name="T13" fmla="*/ 39 h 460"/>
                      <a:gd name="T14" fmla="*/ 102 w 150"/>
                      <a:gd name="T15" fmla="*/ 13 h 460"/>
                      <a:gd name="T16" fmla="*/ 147 w 150"/>
                      <a:gd name="T17" fmla="*/ 72 h 460"/>
                      <a:gd name="T18" fmla="*/ 140 w 150"/>
                      <a:gd name="T19" fmla="*/ 230 h 460"/>
                      <a:gd name="T20" fmla="*/ 140 w 150"/>
                      <a:gd name="T21" fmla="*/ 229 h 4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0" h="460">
                        <a:moveTo>
                          <a:pt x="140" y="229"/>
                        </a:moveTo>
                        <a:cubicBezTo>
                          <a:pt x="140" y="305"/>
                          <a:pt x="144" y="353"/>
                          <a:pt x="147" y="388"/>
                        </a:cubicBezTo>
                        <a:cubicBezTo>
                          <a:pt x="150" y="423"/>
                          <a:pt x="137" y="432"/>
                          <a:pt x="102" y="446"/>
                        </a:cubicBezTo>
                        <a:cubicBezTo>
                          <a:pt x="67" y="460"/>
                          <a:pt x="47" y="436"/>
                          <a:pt x="39" y="420"/>
                        </a:cubicBezTo>
                        <a:cubicBezTo>
                          <a:pt x="17" y="377"/>
                          <a:pt x="0" y="316"/>
                          <a:pt x="0" y="229"/>
                        </a:cubicBez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0" y="143"/>
                          <a:pt x="17" y="83"/>
                          <a:pt x="39" y="39"/>
                        </a:cubicBezTo>
                        <a:cubicBezTo>
                          <a:pt x="47" y="24"/>
                          <a:pt x="67" y="0"/>
                          <a:pt x="102" y="13"/>
                        </a:cubicBezTo>
                        <a:cubicBezTo>
                          <a:pt x="137" y="27"/>
                          <a:pt x="150" y="37"/>
                          <a:pt x="147" y="72"/>
                        </a:cubicBezTo>
                        <a:cubicBezTo>
                          <a:pt x="144" y="106"/>
                          <a:pt x="140" y="154"/>
                          <a:pt x="140" y="230"/>
                        </a:cubicBezTo>
                        <a:cubicBezTo>
                          <a:pt x="140" y="229"/>
                          <a:pt x="140" y="229"/>
                          <a:pt x="140" y="22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7" name="íšḻîḓé">
                    <a:extLst>
                      <a:ext uri="{FF2B5EF4-FFF2-40B4-BE49-F238E27FC236}">
                        <a16:creationId xmlns:a16="http://schemas.microsoft.com/office/drawing/2014/main" id="{9E2C2F59-1256-430C-7C0C-F040336DEC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8" name="íSļîḓé">
                    <a:extLst>
                      <a:ext uri="{FF2B5EF4-FFF2-40B4-BE49-F238E27FC236}">
                        <a16:creationId xmlns:a16="http://schemas.microsoft.com/office/drawing/2014/main" id="{840BA15F-A7F4-E1A2-3306-B7C8ECD92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6957" y="2375886"/>
                    <a:ext cx="1255200" cy="2108736"/>
                  </a:xfrm>
                  <a:custGeom>
                    <a:avLst/>
                    <a:gdLst>
                      <a:gd name="T0" fmla="*/ 24 w 313"/>
                      <a:gd name="T1" fmla="*/ 263 h 528"/>
                      <a:gd name="T2" fmla="*/ 0 w 313"/>
                      <a:gd name="T3" fmla="*/ 475 h 528"/>
                      <a:gd name="T4" fmla="*/ 150 w 313"/>
                      <a:gd name="T5" fmla="*/ 519 h 528"/>
                      <a:gd name="T6" fmla="*/ 197 w 313"/>
                      <a:gd name="T7" fmla="*/ 528 h 528"/>
                      <a:gd name="T8" fmla="*/ 313 w 313"/>
                      <a:gd name="T9" fmla="*/ 263 h 528"/>
                      <a:gd name="T10" fmla="*/ 313 w 313"/>
                      <a:gd name="T11" fmla="*/ 265 h 528"/>
                      <a:gd name="T12" fmla="*/ 197 w 313"/>
                      <a:gd name="T13" fmla="*/ 0 h 528"/>
                      <a:gd name="T14" fmla="*/ 150 w 313"/>
                      <a:gd name="T15" fmla="*/ 9 h 528"/>
                      <a:gd name="T16" fmla="*/ 0 w 313"/>
                      <a:gd name="T17" fmla="*/ 53 h 528"/>
                      <a:gd name="T18" fmla="*/ 24 w 313"/>
                      <a:gd name="T19" fmla="*/ 264 h 528"/>
                      <a:gd name="T20" fmla="*/ 24 w 313"/>
                      <a:gd name="T21" fmla="*/ 263 h 5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3" h="528">
                        <a:moveTo>
                          <a:pt x="24" y="263"/>
                        </a:moveTo>
                        <a:cubicBezTo>
                          <a:pt x="24" y="360"/>
                          <a:pt x="16" y="399"/>
                          <a:pt x="0" y="475"/>
                        </a:cubicBezTo>
                        <a:cubicBezTo>
                          <a:pt x="0" y="475"/>
                          <a:pt x="140" y="516"/>
                          <a:pt x="150" y="519"/>
                        </a:cubicBezTo>
                        <a:cubicBezTo>
                          <a:pt x="161" y="521"/>
                          <a:pt x="182" y="528"/>
                          <a:pt x="197" y="528"/>
                        </a:cubicBezTo>
                        <a:cubicBezTo>
                          <a:pt x="282" y="528"/>
                          <a:pt x="313" y="381"/>
                          <a:pt x="313" y="263"/>
                        </a:cubicBezTo>
                        <a:cubicBezTo>
                          <a:pt x="313" y="265"/>
                          <a:pt x="313" y="265"/>
                          <a:pt x="313" y="265"/>
                        </a:cubicBezTo>
                        <a:cubicBezTo>
                          <a:pt x="313" y="147"/>
                          <a:pt x="282" y="0"/>
                          <a:pt x="197" y="0"/>
                        </a:cubicBezTo>
                        <a:cubicBezTo>
                          <a:pt x="182" y="0"/>
                          <a:pt x="161" y="6"/>
                          <a:pt x="150" y="9"/>
                        </a:cubicBezTo>
                        <a:cubicBezTo>
                          <a:pt x="140" y="11"/>
                          <a:pt x="0" y="53"/>
                          <a:pt x="0" y="53"/>
                        </a:cubicBezTo>
                        <a:cubicBezTo>
                          <a:pt x="16" y="129"/>
                          <a:pt x="24" y="167"/>
                          <a:pt x="24" y="264"/>
                        </a:cubicBezTo>
                        <a:cubicBezTo>
                          <a:pt x="24" y="263"/>
                          <a:pt x="24" y="263"/>
                          <a:pt x="24" y="26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79" name="îśḷíďê">
                    <a:extLst>
                      <a:ext uri="{FF2B5EF4-FFF2-40B4-BE49-F238E27FC236}">
                        <a16:creationId xmlns:a16="http://schemas.microsoft.com/office/drawing/2014/main" id="{E8B9C863-492C-D19E-1671-71586FFAFE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2260407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26 h 89"/>
                      <a:gd name="T2" fmla="*/ 11 w 779"/>
                      <a:gd name="T3" fmla="*/ 21 h 89"/>
                      <a:gd name="T4" fmla="*/ 21 w 779"/>
                      <a:gd name="T5" fmla="*/ 20 h 89"/>
                      <a:gd name="T6" fmla="*/ 779 w 779"/>
                      <a:gd name="T7" fmla="*/ 0 h 89"/>
                      <a:gd name="T8" fmla="*/ 410 w 779"/>
                      <a:gd name="T9" fmla="*/ 88 h 89"/>
                      <a:gd name="T10" fmla="*/ 307 w 779"/>
                      <a:gd name="T11" fmla="*/ 89 h 89"/>
                      <a:gd name="T12" fmla="*/ 29 w 779"/>
                      <a:gd name="T13" fmla="*/ 76 h 89"/>
                      <a:gd name="T14" fmla="*/ 0 w 779"/>
                      <a:gd name="T15" fmla="*/ 58 h 89"/>
                      <a:gd name="T16" fmla="*/ 11 w 779"/>
                      <a:gd name="T17" fmla="*/ 26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26"/>
                        </a:moveTo>
                        <a:cubicBezTo>
                          <a:pt x="9" y="24"/>
                          <a:pt x="11" y="21"/>
                          <a:pt x="11" y="21"/>
                        </a:cubicBezTo>
                        <a:cubicBezTo>
                          <a:pt x="13" y="21"/>
                          <a:pt x="17" y="21"/>
                          <a:pt x="21" y="20"/>
                        </a:cubicBezTo>
                        <a:cubicBezTo>
                          <a:pt x="161" y="18"/>
                          <a:pt x="779" y="0"/>
                          <a:pt x="779" y="0"/>
                        </a:cubicBezTo>
                        <a:cubicBezTo>
                          <a:pt x="681" y="49"/>
                          <a:pt x="536" y="85"/>
                          <a:pt x="410" y="88"/>
                        </a:cubicBezTo>
                        <a:cubicBezTo>
                          <a:pt x="365" y="89"/>
                          <a:pt x="348" y="89"/>
                          <a:pt x="307" y="89"/>
                        </a:cubicBezTo>
                        <a:cubicBezTo>
                          <a:pt x="230" y="88"/>
                          <a:pt x="130" y="87"/>
                          <a:pt x="29" y="76"/>
                        </a:cubicBezTo>
                        <a:cubicBezTo>
                          <a:pt x="10" y="73"/>
                          <a:pt x="1" y="68"/>
                          <a:pt x="0" y="58"/>
                        </a:cubicBezTo>
                        <a:cubicBezTo>
                          <a:pt x="0" y="49"/>
                          <a:pt x="2" y="37"/>
                          <a:pt x="11" y="2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0" name="ïṧľíḍe">
                    <a:extLst>
                      <a:ext uri="{FF2B5EF4-FFF2-40B4-BE49-F238E27FC236}">
                        <a16:creationId xmlns:a16="http://schemas.microsoft.com/office/drawing/2014/main" id="{729CED7D-1353-8DCA-7967-FF20EB434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4545" y="4241114"/>
                    <a:ext cx="3117917" cy="356477"/>
                  </a:xfrm>
                  <a:custGeom>
                    <a:avLst/>
                    <a:gdLst>
                      <a:gd name="T0" fmla="*/ 11 w 779"/>
                      <a:gd name="T1" fmla="*/ 64 h 89"/>
                      <a:gd name="T2" fmla="*/ 11 w 779"/>
                      <a:gd name="T3" fmla="*/ 69 h 89"/>
                      <a:gd name="T4" fmla="*/ 21 w 779"/>
                      <a:gd name="T5" fmla="*/ 69 h 89"/>
                      <a:gd name="T6" fmla="*/ 779 w 779"/>
                      <a:gd name="T7" fmla="*/ 89 h 89"/>
                      <a:gd name="T8" fmla="*/ 410 w 779"/>
                      <a:gd name="T9" fmla="*/ 2 h 89"/>
                      <a:gd name="T10" fmla="*/ 307 w 779"/>
                      <a:gd name="T11" fmla="*/ 0 h 89"/>
                      <a:gd name="T12" fmla="*/ 29 w 779"/>
                      <a:gd name="T13" fmla="*/ 14 h 89"/>
                      <a:gd name="T14" fmla="*/ 0 w 779"/>
                      <a:gd name="T15" fmla="*/ 31 h 89"/>
                      <a:gd name="T16" fmla="*/ 11 w 779"/>
                      <a:gd name="T17" fmla="*/ 64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79" h="89">
                        <a:moveTo>
                          <a:pt x="11" y="64"/>
                        </a:moveTo>
                        <a:cubicBezTo>
                          <a:pt x="9" y="66"/>
                          <a:pt x="11" y="69"/>
                          <a:pt x="11" y="69"/>
                        </a:cubicBezTo>
                        <a:cubicBezTo>
                          <a:pt x="13" y="69"/>
                          <a:pt x="17" y="69"/>
                          <a:pt x="21" y="69"/>
                        </a:cubicBezTo>
                        <a:cubicBezTo>
                          <a:pt x="161" y="72"/>
                          <a:pt x="779" y="89"/>
                          <a:pt x="779" y="89"/>
                        </a:cubicBezTo>
                        <a:cubicBezTo>
                          <a:pt x="681" y="40"/>
                          <a:pt x="536" y="4"/>
                          <a:pt x="410" y="2"/>
                        </a:cubicBezTo>
                        <a:cubicBezTo>
                          <a:pt x="365" y="0"/>
                          <a:pt x="348" y="0"/>
                          <a:pt x="307" y="0"/>
                        </a:cubicBezTo>
                        <a:cubicBezTo>
                          <a:pt x="230" y="1"/>
                          <a:pt x="130" y="2"/>
                          <a:pt x="29" y="14"/>
                        </a:cubicBezTo>
                        <a:cubicBezTo>
                          <a:pt x="10" y="16"/>
                          <a:pt x="1" y="21"/>
                          <a:pt x="0" y="31"/>
                        </a:cubicBezTo>
                        <a:cubicBezTo>
                          <a:pt x="0" y="40"/>
                          <a:pt x="2" y="52"/>
                          <a:pt x="11" y="6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1" name="iṣľïďé">
                    <a:extLst>
                      <a:ext uri="{FF2B5EF4-FFF2-40B4-BE49-F238E27FC236}">
                        <a16:creationId xmlns:a16="http://schemas.microsoft.com/office/drawing/2014/main" id="{7EBAC9B0-01D4-BD06-070E-CFD1898B99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56320" y="2124846"/>
                    <a:ext cx="630111" cy="396643"/>
                  </a:xfrm>
                  <a:custGeom>
                    <a:avLst/>
                    <a:gdLst>
                      <a:gd name="T0" fmla="*/ 0 w 157"/>
                      <a:gd name="T1" fmla="*/ 99 h 99"/>
                      <a:gd name="T2" fmla="*/ 64 w 157"/>
                      <a:gd name="T3" fmla="*/ 42 h 99"/>
                      <a:gd name="T4" fmla="*/ 157 w 157"/>
                      <a:gd name="T5" fmla="*/ 0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7" h="99">
                        <a:moveTo>
                          <a:pt x="0" y="99"/>
                        </a:moveTo>
                        <a:cubicBezTo>
                          <a:pt x="17" y="64"/>
                          <a:pt x="37" y="54"/>
                          <a:pt x="64" y="42"/>
                        </a:cubicBezTo>
                        <a:cubicBezTo>
                          <a:pt x="91" y="30"/>
                          <a:pt x="128" y="17"/>
                          <a:pt x="157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2" name="ïṡ1íḍé">
                    <a:extLst>
                      <a:ext uri="{FF2B5EF4-FFF2-40B4-BE49-F238E27FC236}">
                        <a16:creationId xmlns:a16="http://schemas.microsoft.com/office/drawing/2014/main" id="{90D5AC06-42E1-D8FE-AE84-4E223B0807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3395" y="3367495"/>
                    <a:ext cx="42678" cy="128031"/>
                  </a:xfrm>
                  <a:prstGeom prst="ellipse">
                    <a:avLst/>
                  </a:pr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3" name="íŝḷïḋê">
                    <a:extLst>
                      <a:ext uri="{FF2B5EF4-FFF2-40B4-BE49-F238E27FC236}">
                        <a16:creationId xmlns:a16="http://schemas.microsoft.com/office/drawing/2014/main" id="{853ADAC6-5374-A321-9A02-93964EF6AD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33312" y="2152461"/>
                    <a:ext cx="6090231" cy="2580692"/>
                  </a:xfrm>
                  <a:custGeom>
                    <a:avLst/>
                    <a:gdLst>
                      <a:gd name="T0" fmla="*/ 5 w 1521"/>
                      <a:gd name="T1" fmla="*/ 320 h 646"/>
                      <a:gd name="T2" fmla="*/ 11 w 1521"/>
                      <a:gd name="T3" fmla="*/ 336 h 646"/>
                      <a:gd name="T4" fmla="*/ 16 w 1521"/>
                      <a:gd name="T5" fmla="*/ 320 h 646"/>
                      <a:gd name="T6" fmla="*/ 11 w 1521"/>
                      <a:gd name="T7" fmla="*/ 304 h 646"/>
                      <a:gd name="T8" fmla="*/ 5 w 1521"/>
                      <a:gd name="T9" fmla="*/ 320 h 646"/>
                      <a:gd name="T10" fmla="*/ 1511 w 1521"/>
                      <a:gd name="T11" fmla="*/ 141 h 646"/>
                      <a:gd name="T12" fmla="*/ 1519 w 1521"/>
                      <a:gd name="T13" fmla="*/ 155 h 646"/>
                      <a:gd name="T14" fmla="*/ 1501 w 1521"/>
                      <a:gd name="T15" fmla="*/ 179 h 646"/>
                      <a:gd name="T16" fmla="*/ 1305 w 1521"/>
                      <a:gd name="T17" fmla="*/ 0 h 646"/>
                      <a:gd name="T18" fmla="*/ 1354 w 1521"/>
                      <a:gd name="T19" fmla="*/ 19 h 646"/>
                      <a:gd name="T20" fmla="*/ 1431 w 1521"/>
                      <a:gd name="T21" fmla="*/ 50 h 646"/>
                      <a:gd name="T22" fmla="*/ 9 w 1521"/>
                      <a:gd name="T23" fmla="*/ 473 h 646"/>
                      <a:gd name="T24" fmla="*/ 0 w 1521"/>
                      <a:gd name="T25" fmla="*/ 319 h 646"/>
                      <a:gd name="T26" fmla="*/ 0 w 1521"/>
                      <a:gd name="T27" fmla="*/ 320 h 646"/>
                      <a:gd name="T28" fmla="*/ 9 w 1521"/>
                      <a:gd name="T29" fmla="*/ 166 h 646"/>
                      <a:gd name="T30" fmla="*/ 31 w 1521"/>
                      <a:gd name="T31" fmla="*/ 548 h 646"/>
                      <a:gd name="T32" fmla="*/ 95 w 1521"/>
                      <a:gd name="T33" fmla="*/ 604 h 646"/>
                      <a:gd name="T34" fmla="*/ 188 w 1521"/>
                      <a:gd name="T35" fmla="*/ 646 h 6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21" h="646">
                        <a:moveTo>
                          <a:pt x="5" y="320"/>
                        </a:moveTo>
                        <a:cubicBezTo>
                          <a:pt x="5" y="329"/>
                          <a:pt x="7" y="336"/>
                          <a:pt x="11" y="336"/>
                        </a:cubicBezTo>
                        <a:cubicBezTo>
                          <a:pt x="14" y="336"/>
                          <a:pt x="16" y="329"/>
                          <a:pt x="16" y="320"/>
                        </a:cubicBezTo>
                        <a:cubicBezTo>
                          <a:pt x="16" y="311"/>
                          <a:pt x="14" y="304"/>
                          <a:pt x="11" y="304"/>
                        </a:cubicBezTo>
                        <a:cubicBezTo>
                          <a:pt x="7" y="304"/>
                          <a:pt x="5" y="311"/>
                          <a:pt x="5" y="320"/>
                        </a:cubicBezTo>
                        <a:close/>
                        <a:moveTo>
                          <a:pt x="1511" y="141"/>
                        </a:moveTo>
                        <a:cubicBezTo>
                          <a:pt x="1515" y="145"/>
                          <a:pt x="1518" y="149"/>
                          <a:pt x="1519" y="155"/>
                        </a:cubicBezTo>
                        <a:cubicBezTo>
                          <a:pt x="1521" y="168"/>
                          <a:pt x="1512" y="179"/>
                          <a:pt x="1501" y="179"/>
                        </a:cubicBezTo>
                        <a:moveTo>
                          <a:pt x="1305" y="0"/>
                        </a:moveTo>
                        <a:cubicBezTo>
                          <a:pt x="1318" y="6"/>
                          <a:pt x="1335" y="13"/>
                          <a:pt x="1354" y="19"/>
                        </a:cubicBezTo>
                        <a:cubicBezTo>
                          <a:pt x="1374" y="25"/>
                          <a:pt x="1407" y="37"/>
                          <a:pt x="1431" y="50"/>
                        </a:cubicBezTo>
                        <a:moveTo>
                          <a:pt x="9" y="473"/>
                        </a:moveTo>
                        <a:cubicBezTo>
                          <a:pt x="4" y="437"/>
                          <a:pt x="0" y="388"/>
                          <a:pt x="0" y="319"/>
                        </a:cubicBezTo>
                        <a:cubicBezTo>
                          <a:pt x="0" y="320"/>
                          <a:pt x="0" y="320"/>
                          <a:pt x="0" y="320"/>
                        </a:cubicBezTo>
                        <a:cubicBezTo>
                          <a:pt x="0" y="252"/>
                          <a:pt x="4" y="202"/>
                          <a:pt x="9" y="166"/>
                        </a:cubicBezTo>
                        <a:moveTo>
                          <a:pt x="31" y="548"/>
                        </a:moveTo>
                        <a:cubicBezTo>
                          <a:pt x="48" y="582"/>
                          <a:pt x="68" y="593"/>
                          <a:pt x="95" y="604"/>
                        </a:cubicBezTo>
                        <a:cubicBezTo>
                          <a:pt x="122" y="616"/>
                          <a:pt x="159" y="630"/>
                          <a:pt x="188" y="6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4" name="îṥḻíḍe">
                    <a:extLst>
                      <a:ext uri="{FF2B5EF4-FFF2-40B4-BE49-F238E27FC236}">
                        <a16:creationId xmlns:a16="http://schemas.microsoft.com/office/drawing/2014/main" id="{E838AB8B-6D2E-F117-C1C3-86C53C10D0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2300574"/>
                    <a:ext cx="476976" cy="532205"/>
                  </a:xfrm>
                  <a:custGeom>
                    <a:avLst/>
                    <a:gdLst>
                      <a:gd name="T0" fmla="*/ 22 w 119"/>
                      <a:gd name="T1" fmla="*/ 55 h 133"/>
                      <a:gd name="T2" fmla="*/ 0 w 119"/>
                      <a:gd name="T3" fmla="*/ 129 h 133"/>
                      <a:gd name="T4" fmla="*/ 6 w 119"/>
                      <a:gd name="T5" fmla="*/ 127 h 133"/>
                      <a:gd name="T6" fmla="*/ 104 w 119"/>
                      <a:gd name="T7" fmla="*/ 11 h 133"/>
                      <a:gd name="T8" fmla="*/ 102 w 119"/>
                      <a:gd name="T9" fmla="*/ 2 h 133"/>
                      <a:gd name="T10" fmla="*/ 22 w 119"/>
                      <a:gd name="T11" fmla="*/ 55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3">
                        <a:moveTo>
                          <a:pt x="22" y="55"/>
                        </a:moveTo>
                        <a:cubicBezTo>
                          <a:pt x="13" y="72"/>
                          <a:pt x="6" y="95"/>
                          <a:pt x="0" y="129"/>
                        </a:cubicBezTo>
                        <a:cubicBezTo>
                          <a:pt x="0" y="133"/>
                          <a:pt x="4" y="133"/>
                          <a:pt x="6" y="127"/>
                        </a:cubicBezTo>
                        <a:cubicBezTo>
                          <a:pt x="22" y="81"/>
                          <a:pt x="47" y="35"/>
                          <a:pt x="104" y="11"/>
                        </a:cubicBezTo>
                        <a:cubicBezTo>
                          <a:pt x="119" y="5"/>
                          <a:pt x="114" y="0"/>
                          <a:pt x="102" y="2"/>
                        </a:cubicBezTo>
                        <a:cubicBezTo>
                          <a:pt x="74" y="8"/>
                          <a:pt x="36" y="27"/>
                          <a:pt x="22" y="5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5" name="íŝ1íḓè">
                    <a:extLst>
                      <a:ext uri="{FF2B5EF4-FFF2-40B4-BE49-F238E27FC236}">
                        <a16:creationId xmlns:a16="http://schemas.microsoft.com/office/drawing/2014/main" id="{46C5C2AA-941C-BA2F-21AF-0812E6287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8457" y="4025220"/>
                    <a:ext cx="476976" cy="537226"/>
                  </a:xfrm>
                  <a:custGeom>
                    <a:avLst/>
                    <a:gdLst>
                      <a:gd name="T0" fmla="*/ 22 w 119"/>
                      <a:gd name="T1" fmla="*/ 79 h 134"/>
                      <a:gd name="T2" fmla="*/ 0 w 119"/>
                      <a:gd name="T3" fmla="*/ 4 h 134"/>
                      <a:gd name="T4" fmla="*/ 6 w 119"/>
                      <a:gd name="T5" fmla="*/ 6 h 134"/>
                      <a:gd name="T6" fmla="*/ 104 w 119"/>
                      <a:gd name="T7" fmla="*/ 122 h 134"/>
                      <a:gd name="T8" fmla="*/ 102 w 119"/>
                      <a:gd name="T9" fmla="*/ 131 h 134"/>
                      <a:gd name="T10" fmla="*/ 22 w 119"/>
                      <a:gd name="T11" fmla="*/ 79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34">
                        <a:moveTo>
                          <a:pt x="22" y="79"/>
                        </a:moveTo>
                        <a:cubicBezTo>
                          <a:pt x="13" y="62"/>
                          <a:pt x="6" y="39"/>
                          <a:pt x="0" y="4"/>
                        </a:cubicBezTo>
                        <a:cubicBezTo>
                          <a:pt x="0" y="0"/>
                          <a:pt x="4" y="0"/>
                          <a:pt x="6" y="6"/>
                        </a:cubicBezTo>
                        <a:cubicBezTo>
                          <a:pt x="22" y="53"/>
                          <a:pt x="47" y="98"/>
                          <a:pt x="104" y="122"/>
                        </a:cubicBezTo>
                        <a:cubicBezTo>
                          <a:pt x="119" y="128"/>
                          <a:pt x="114" y="134"/>
                          <a:pt x="102" y="131"/>
                        </a:cubicBezTo>
                        <a:cubicBezTo>
                          <a:pt x="74" y="125"/>
                          <a:pt x="36" y="107"/>
                          <a:pt x="22" y="7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6" name="îSļïḑe">
                    <a:extLst>
                      <a:ext uri="{FF2B5EF4-FFF2-40B4-BE49-F238E27FC236}">
                        <a16:creationId xmlns:a16="http://schemas.microsoft.com/office/drawing/2014/main" id="{314AB107-5653-764E-9F49-61C8F3295E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6154" y="2476302"/>
                    <a:ext cx="665257" cy="2156435"/>
                  </a:xfrm>
                  <a:custGeom>
                    <a:avLst/>
                    <a:gdLst>
                      <a:gd name="T0" fmla="*/ 115 w 166"/>
                      <a:gd name="T1" fmla="*/ 525 h 540"/>
                      <a:gd name="T2" fmla="*/ 142 w 166"/>
                      <a:gd name="T3" fmla="*/ 522 h 540"/>
                      <a:gd name="T4" fmla="*/ 165 w 166"/>
                      <a:gd name="T5" fmla="*/ 534 h 540"/>
                      <a:gd name="T6" fmla="*/ 138 w 166"/>
                      <a:gd name="T7" fmla="*/ 537 h 540"/>
                      <a:gd name="T8" fmla="*/ 115 w 166"/>
                      <a:gd name="T9" fmla="*/ 525 h 540"/>
                      <a:gd name="T10" fmla="*/ 146 w 166"/>
                      <a:gd name="T11" fmla="*/ 238 h 540"/>
                      <a:gd name="T12" fmla="*/ 153 w 166"/>
                      <a:gd name="T13" fmla="*/ 403 h 540"/>
                      <a:gd name="T14" fmla="*/ 108 w 166"/>
                      <a:gd name="T15" fmla="*/ 463 h 540"/>
                      <a:gd name="T16" fmla="*/ 43 w 166"/>
                      <a:gd name="T17" fmla="*/ 437 h 540"/>
                      <a:gd name="T18" fmla="*/ 1 w 166"/>
                      <a:gd name="T19" fmla="*/ 238 h 540"/>
                      <a:gd name="T20" fmla="*/ 1 w 166"/>
                      <a:gd name="T21" fmla="*/ 239 h 540"/>
                      <a:gd name="T22" fmla="*/ 43 w 166"/>
                      <a:gd name="T23" fmla="*/ 40 h 540"/>
                      <a:gd name="T24" fmla="*/ 108 w 166"/>
                      <a:gd name="T25" fmla="*/ 14 h 540"/>
                      <a:gd name="T26" fmla="*/ 153 w 166"/>
                      <a:gd name="T27" fmla="*/ 74 h 540"/>
                      <a:gd name="T28" fmla="*/ 146 w 166"/>
                      <a:gd name="T29" fmla="*/ 239 h 540"/>
                      <a:gd name="T30" fmla="*/ 61 w 166"/>
                      <a:gd name="T31" fmla="*/ 459 h 540"/>
                      <a:gd name="T32" fmla="*/ 4 w 166"/>
                      <a:gd name="T33" fmla="*/ 454 h 5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6" h="540">
                        <a:moveTo>
                          <a:pt x="115" y="525"/>
                        </a:moveTo>
                        <a:cubicBezTo>
                          <a:pt x="116" y="521"/>
                          <a:pt x="128" y="519"/>
                          <a:pt x="142" y="522"/>
                        </a:cubicBezTo>
                        <a:cubicBezTo>
                          <a:pt x="156" y="525"/>
                          <a:pt x="166" y="530"/>
                          <a:pt x="165" y="534"/>
                        </a:cubicBezTo>
                        <a:cubicBezTo>
                          <a:pt x="164" y="539"/>
                          <a:pt x="152" y="540"/>
                          <a:pt x="138" y="537"/>
                        </a:cubicBezTo>
                        <a:cubicBezTo>
                          <a:pt x="124" y="535"/>
                          <a:pt x="113" y="529"/>
                          <a:pt x="115" y="525"/>
                        </a:cubicBezTo>
                        <a:close/>
                        <a:moveTo>
                          <a:pt x="146" y="238"/>
                        </a:moveTo>
                        <a:cubicBezTo>
                          <a:pt x="146" y="317"/>
                          <a:pt x="150" y="367"/>
                          <a:pt x="153" y="403"/>
                        </a:cubicBezTo>
                        <a:cubicBezTo>
                          <a:pt x="157" y="439"/>
                          <a:pt x="143" y="449"/>
                          <a:pt x="108" y="463"/>
                        </a:cubicBezTo>
                        <a:cubicBezTo>
                          <a:pt x="73" y="478"/>
                          <a:pt x="50" y="453"/>
                          <a:pt x="43" y="437"/>
                        </a:cubicBezTo>
                        <a:cubicBezTo>
                          <a:pt x="19" y="389"/>
                          <a:pt x="0" y="331"/>
                          <a:pt x="1" y="238"/>
                        </a:cubicBezTo>
                        <a:cubicBezTo>
                          <a:pt x="1" y="239"/>
                          <a:pt x="1" y="239"/>
                          <a:pt x="1" y="239"/>
                        </a:cubicBezTo>
                        <a:cubicBezTo>
                          <a:pt x="0" y="146"/>
                          <a:pt x="19" y="89"/>
                          <a:pt x="43" y="40"/>
                        </a:cubicBezTo>
                        <a:cubicBezTo>
                          <a:pt x="50" y="25"/>
                          <a:pt x="73" y="0"/>
                          <a:pt x="108" y="14"/>
                        </a:cubicBezTo>
                        <a:cubicBezTo>
                          <a:pt x="143" y="28"/>
                          <a:pt x="157" y="38"/>
                          <a:pt x="153" y="74"/>
                        </a:cubicBezTo>
                        <a:cubicBezTo>
                          <a:pt x="150" y="110"/>
                          <a:pt x="146" y="160"/>
                          <a:pt x="146" y="239"/>
                        </a:cubicBezTo>
                        <a:moveTo>
                          <a:pt x="61" y="459"/>
                        </a:moveTo>
                        <a:cubicBezTo>
                          <a:pt x="38" y="460"/>
                          <a:pt x="17" y="457"/>
                          <a:pt x="4" y="454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7" name="iṩlïḓè">
                    <a:extLst>
                      <a:ext uri="{FF2B5EF4-FFF2-40B4-BE49-F238E27FC236}">
                        <a16:creationId xmlns:a16="http://schemas.microsoft.com/office/drawing/2014/main" id="{7808375C-8A1A-DFF4-04B5-C7A3BE64AE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3254526"/>
                    <a:ext cx="40166" cy="351456"/>
                  </a:xfrm>
                  <a:custGeom>
                    <a:avLst/>
                    <a:gdLst>
                      <a:gd name="T0" fmla="*/ 0 w 10"/>
                      <a:gd name="T1" fmla="*/ 44 h 88"/>
                      <a:gd name="T2" fmla="*/ 0 w 10"/>
                      <a:gd name="T3" fmla="*/ 81 h 88"/>
                      <a:gd name="T4" fmla="*/ 9 w 10"/>
                      <a:gd name="T5" fmla="*/ 81 h 88"/>
                      <a:gd name="T6" fmla="*/ 9 w 10"/>
                      <a:gd name="T7" fmla="*/ 44 h 88"/>
                      <a:gd name="T8" fmla="*/ 9 w 10"/>
                      <a:gd name="T9" fmla="*/ 43 h 88"/>
                      <a:gd name="T10" fmla="*/ 9 w 10"/>
                      <a:gd name="T11" fmla="*/ 7 h 88"/>
                      <a:gd name="T12" fmla="*/ 0 w 10"/>
                      <a:gd name="T13" fmla="*/ 7 h 88"/>
                      <a:gd name="T14" fmla="*/ 0 w 10"/>
                      <a:gd name="T15" fmla="*/ 43 h 88"/>
                      <a:gd name="T16" fmla="*/ 0 w 10"/>
                      <a:gd name="T17" fmla="*/ 44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88">
                        <a:moveTo>
                          <a:pt x="0" y="44"/>
                        </a:moveTo>
                        <a:cubicBezTo>
                          <a:pt x="0" y="57"/>
                          <a:pt x="0" y="72"/>
                          <a:pt x="0" y="81"/>
                        </a:cubicBezTo>
                        <a:cubicBezTo>
                          <a:pt x="0" y="88"/>
                          <a:pt x="10" y="87"/>
                          <a:pt x="9" y="81"/>
                        </a:cubicBezTo>
                        <a:cubicBezTo>
                          <a:pt x="10" y="74"/>
                          <a:pt x="9" y="44"/>
                          <a:pt x="9" y="44"/>
                        </a:cubicBezTo>
                        <a:cubicBezTo>
                          <a:pt x="9" y="43"/>
                          <a:pt x="9" y="43"/>
                          <a:pt x="9" y="43"/>
                        </a:cubicBezTo>
                        <a:cubicBezTo>
                          <a:pt x="9" y="43"/>
                          <a:pt x="10" y="13"/>
                          <a:pt x="9" y="7"/>
                        </a:cubicBezTo>
                        <a:cubicBezTo>
                          <a:pt x="10" y="0"/>
                          <a:pt x="0" y="0"/>
                          <a:pt x="0" y="7"/>
                        </a:cubicBezTo>
                        <a:cubicBezTo>
                          <a:pt x="0" y="16"/>
                          <a:pt x="0" y="30"/>
                          <a:pt x="0" y="43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8" name="îṩḻide">
                    <a:extLst>
                      <a:ext uri="{FF2B5EF4-FFF2-40B4-BE49-F238E27FC236}">
                        <a16:creationId xmlns:a16="http://schemas.microsoft.com/office/drawing/2014/main" id="{DE136DC5-2E51-765C-A46C-4AB4B367A0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3296" y="2845332"/>
                    <a:ext cx="5532922" cy="1860207"/>
                  </a:xfrm>
                  <a:custGeom>
                    <a:avLst/>
                    <a:gdLst>
                      <a:gd name="T0" fmla="*/ 0 w 1382"/>
                      <a:gd name="T1" fmla="*/ 147 h 466"/>
                      <a:gd name="T2" fmla="*/ 0 w 1382"/>
                      <a:gd name="T3" fmla="*/ 184 h 466"/>
                      <a:gd name="T4" fmla="*/ 9 w 1382"/>
                      <a:gd name="T5" fmla="*/ 184 h 466"/>
                      <a:gd name="T6" fmla="*/ 9 w 1382"/>
                      <a:gd name="T7" fmla="*/ 147 h 466"/>
                      <a:gd name="T8" fmla="*/ 9 w 1382"/>
                      <a:gd name="T9" fmla="*/ 146 h 466"/>
                      <a:gd name="T10" fmla="*/ 9 w 1382"/>
                      <a:gd name="T11" fmla="*/ 110 h 466"/>
                      <a:gd name="T12" fmla="*/ 0 w 1382"/>
                      <a:gd name="T13" fmla="*/ 110 h 466"/>
                      <a:gd name="T14" fmla="*/ 0 w 1382"/>
                      <a:gd name="T15" fmla="*/ 146 h 466"/>
                      <a:gd name="T16" fmla="*/ 0 w 1382"/>
                      <a:gd name="T17" fmla="*/ 147 h 466"/>
                      <a:gd name="T18" fmla="*/ 1361 w 1382"/>
                      <a:gd name="T19" fmla="*/ 326 h 466"/>
                      <a:gd name="T20" fmla="*/ 1369 w 1382"/>
                      <a:gd name="T21" fmla="*/ 312 h 466"/>
                      <a:gd name="T22" fmla="*/ 1351 w 1382"/>
                      <a:gd name="T23" fmla="*/ 287 h 466"/>
                      <a:gd name="T24" fmla="*/ 1155 w 1382"/>
                      <a:gd name="T25" fmla="*/ 466 h 466"/>
                      <a:gd name="T26" fmla="*/ 1204 w 1382"/>
                      <a:gd name="T27" fmla="*/ 447 h 466"/>
                      <a:gd name="T28" fmla="*/ 1281 w 1382"/>
                      <a:gd name="T29" fmla="*/ 416 h 466"/>
                      <a:gd name="T30" fmla="*/ 1382 w 1382"/>
                      <a:gd name="T31" fmla="*/ 115 h 466"/>
                      <a:gd name="T32" fmla="*/ 1370 w 1382"/>
                      <a:gd name="T33" fmla="*/ 69 h 466"/>
                      <a:gd name="T34" fmla="*/ 1350 w 1382"/>
                      <a:gd name="T35" fmla="*/ 0 h 466"/>
                      <a:gd name="T36" fmla="*/ 1350 w 1382"/>
                      <a:gd name="T37" fmla="*/ 294 h 466"/>
                      <a:gd name="T38" fmla="*/ 1370 w 1382"/>
                      <a:gd name="T39" fmla="*/ 225 h 466"/>
                      <a:gd name="T40" fmla="*/ 1382 w 1382"/>
                      <a:gd name="T41" fmla="*/ 178 h 466"/>
                      <a:gd name="T42" fmla="*/ 1382 w 1382"/>
                      <a:gd name="T43" fmla="*/ 163 h 466"/>
                      <a:gd name="T44" fmla="*/ 1337 w 1382"/>
                      <a:gd name="T45" fmla="*/ 147 h 466"/>
                      <a:gd name="T46" fmla="*/ 1382 w 1382"/>
                      <a:gd name="T47" fmla="*/ 131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82" h="466">
                        <a:moveTo>
                          <a:pt x="0" y="147"/>
                        </a:moveTo>
                        <a:cubicBezTo>
                          <a:pt x="0" y="160"/>
                          <a:pt x="0" y="175"/>
                          <a:pt x="0" y="184"/>
                        </a:cubicBezTo>
                        <a:cubicBezTo>
                          <a:pt x="0" y="191"/>
                          <a:pt x="9" y="190"/>
                          <a:pt x="9" y="184"/>
                        </a:cubicBezTo>
                        <a:cubicBezTo>
                          <a:pt x="9" y="177"/>
                          <a:pt x="9" y="147"/>
                          <a:pt x="9" y="147"/>
                        </a:cubicBezTo>
                        <a:cubicBezTo>
                          <a:pt x="9" y="146"/>
                          <a:pt x="9" y="146"/>
                          <a:pt x="9" y="146"/>
                        </a:cubicBezTo>
                        <a:cubicBezTo>
                          <a:pt x="9" y="146"/>
                          <a:pt x="9" y="116"/>
                          <a:pt x="9" y="110"/>
                        </a:cubicBezTo>
                        <a:cubicBezTo>
                          <a:pt x="9" y="103"/>
                          <a:pt x="0" y="103"/>
                          <a:pt x="0" y="110"/>
                        </a:cubicBezTo>
                        <a:cubicBezTo>
                          <a:pt x="0" y="119"/>
                          <a:pt x="0" y="133"/>
                          <a:pt x="0" y="146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lose/>
                        <a:moveTo>
                          <a:pt x="1361" y="326"/>
                        </a:moveTo>
                        <a:cubicBezTo>
                          <a:pt x="1365" y="321"/>
                          <a:pt x="1368" y="317"/>
                          <a:pt x="1369" y="312"/>
                        </a:cubicBezTo>
                        <a:cubicBezTo>
                          <a:pt x="1371" y="298"/>
                          <a:pt x="1362" y="287"/>
                          <a:pt x="1351" y="287"/>
                        </a:cubicBezTo>
                        <a:moveTo>
                          <a:pt x="1155" y="466"/>
                        </a:moveTo>
                        <a:cubicBezTo>
                          <a:pt x="1168" y="460"/>
                          <a:pt x="1185" y="454"/>
                          <a:pt x="1204" y="447"/>
                        </a:cubicBezTo>
                        <a:cubicBezTo>
                          <a:pt x="1224" y="441"/>
                          <a:pt x="1257" y="429"/>
                          <a:pt x="1281" y="416"/>
                        </a:cubicBezTo>
                        <a:moveTo>
                          <a:pt x="1382" y="115"/>
                        </a:moveTo>
                        <a:cubicBezTo>
                          <a:pt x="1380" y="92"/>
                          <a:pt x="1376" y="80"/>
                          <a:pt x="1370" y="69"/>
                        </a:cubicBezTo>
                        <a:cubicBezTo>
                          <a:pt x="1363" y="54"/>
                          <a:pt x="1354" y="29"/>
                          <a:pt x="1350" y="0"/>
                        </a:cubicBezTo>
                        <a:moveTo>
                          <a:pt x="1350" y="294"/>
                        </a:moveTo>
                        <a:cubicBezTo>
                          <a:pt x="1354" y="264"/>
                          <a:pt x="1363" y="239"/>
                          <a:pt x="1370" y="225"/>
                        </a:cubicBezTo>
                        <a:cubicBezTo>
                          <a:pt x="1376" y="214"/>
                          <a:pt x="1380" y="202"/>
                          <a:pt x="1382" y="178"/>
                        </a:cubicBezTo>
                        <a:moveTo>
                          <a:pt x="1382" y="163"/>
                        </a:moveTo>
                        <a:cubicBezTo>
                          <a:pt x="1353" y="163"/>
                          <a:pt x="1337" y="152"/>
                          <a:pt x="1337" y="147"/>
                        </a:cubicBezTo>
                        <a:cubicBezTo>
                          <a:pt x="1337" y="142"/>
                          <a:pt x="1353" y="131"/>
                          <a:pt x="1382" y="131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89" name="iSļîḓê">
                    <a:extLst>
                      <a:ext uri="{FF2B5EF4-FFF2-40B4-BE49-F238E27FC236}">
                        <a16:creationId xmlns:a16="http://schemas.microsoft.com/office/drawing/2014/main" id="{FD3A3541-E5A9-F4F7-32F2-1958D815A1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0" name="iŝlíḍe">
                    <a:extLst>
                      <a:ext uri="{FF2B5EF4-FFF2-40B4-BE49-F238E27FC236}">
                        <a16:creationId xmlns:a16="http://schemas.microsoft.com/office/drawing/2014/main" id="{53C67627-2EC2-B179-0306-DAF7574135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6219" y="3302224"/>
                    <a:ext cx="52719" cy="253551"/>
                  </a:xfrm>
                  <a:custGeom>
                    <a:avLst/>
                    <a:gdLst>
                      <a:gd name="T0" fmla="*/ 0 w 13"/>
                      <a:gd name="T1" fmla="*/ 63 h 63"/>
                      <a:gd name="T2" fmla="*/ 13 w 13"/>
                      <a:gd name="T3" fmla="*/ 31 h 63"/>
                      <a:gd name="T4" fmla="*/ 13 w 13"/>
                      <a:gd name="T5" fmla="*/ 32 h 63"/>
                      <a:gd name="T6" fmla="*/ 0 w 13"/>
                      <a:gd name="T7" fmla="*/ 0 h 63"/>
                      <a:gd name="T8" fmla="*/ 0 w 13"/>
                      <a:gd name="T9" fmla="*/ 0 h 63"/>
                      <a:gd name="T10" fmla="*/ 1 w 13"/>
                      <a:gd name="T11" fmla="*/ 32 h 63"/>
                      <a:gd name="T12" fmla="*/ 0 w 13"/>
                      <a:gd name="T13" fmla="*/ 63 h 63"/>
                      <a:gd name="T14" fmla="*/ 0 w 13"/>
                      <a:gd name="T15" fmla="*/ 63 h 63"/>
                      <a:gd name="T16" fmla="*/ 1 w 13"/>
                      <a:gd name="T17" fmla="*/ 52 h 63"/>
                      <a:gd name="T18" fmla="*/ 8 w 13"/>
                      <a:gd name="T19" fmla="*/ 32 h 63"/>
                      <a:gd name="T20" fmla="*/ 1 w 13"/>
                      <a:gd name="T21" fmla="*/ 1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" h="63">
                        <a:moveTo>
                          <a:pt x="0" y="63"/>
                        </a:moveTo>
                        <a:cubicBezTo>
                          <a:pt x="9" y="55"/>
                          <a:pt x="13" y="45"/>
                          <a:pt x="13" y="31"/>
                        </a:cubicBezTo>
                        <a:cubicBezTo>
                          <a:pt x="13" y="32"/>
                          <a:pt x="13" y="32"/>
                          <a:pt x="13" y="32"/>
                        </a:cubicBezTo>
                        <a:cubicBezTo>
                          <a:pt x="13" y="19"/>
                          <a:pt x="9" y="8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9"/>
                          <a:pt x="1" y="19"/>
                          <a:pt x="1" y="32"/>
                        </a:cubicBezTo>
                        <a:cubicBezTo>
                          <a:pt x="1" y="44"/>
                          <a:pt x="1" y="54"/>
                          <a:pt x="0" y="63"/>
                        </a:cubicBezTo>
                        <a:cubicBezTo>
                          <a:pt x="0" y="63"/>
                          <a:pt x="0" y="63"/>
                          <a:pt x="0" y="63"/>
                        </a:cubicBezTo>
                        <a:close/>
                        <a:moveTo>
                          <a:pt x="1" y="52"/>
                        </a:moveTo>
                        <a:cubicBezTo>
                          <a:pt x="6" y="47"/>
                          <a:pt x="8" y="40"/>
                          <a:pt x="8" y="32"/>
                        </a:cubicBezTo>
                        <a:cubicBezTo>
                          <a:pt x="8" y="23"/>
                          <a:pt x="6" y="16"/>
                          <a:pt x="1" y="12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1" name="îṥḷîḓè">
                    <a:extLst>
                      <a:ext uri="{FF2B5EF4-FFF2-40B4-BE49-F238E27FC236}">
                        <a16:creationId xmlns:a16="http://schemas.microsoft.com/office/drawing/2014/main" id="{EFBEC807-CA56-E6A2-3CCC-5597B642FB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2353293"/>
                    <a:ext cx="356477" cy="499570"/>
                  </a:xfrm>
                  <a:custGeom>
                    <a:avLst/>
                    <a:gdLst>
                      <a:gd name="T0" fmla="*/ 4 w 89"/>
                      <a:gd name="T1" fmla="*/ 0 h 125"/>
                      <a:gd name="T2" fmla="*/ 80 w 89"/>
                      <a:gd name="T3" fmla="*/ 85 h 125"/>
                      <a:gd name="T4" fmla="*/ 84 w 89"/>
                      <a:gd name="T5" fmla="*/ 91 h 125"/>
                      <a:gd name="T6" fmla="*/ 73 w 89"/>
                      <a:gd name="T7" fmla="*/ 123 h 125"/>
                      <a:gd name="T8" fmla="*/ 56 w 89"/>
                      <a:gd name="T9" fmla="*/ 106 h 125"/>
                      <a:gd name="T10" fmla="*/ 34 w 89"/>
                      <a:gd name="T11" fmla="*/ 48 h 125"/>
                      <a:gd name="T12" fmla="*/ 5 w 89"/>
                      <a:gd name="T13" fmla="*/ 11 h 125"/>
                      <a:gd name="T14" fmla="*/ 4 w 89"/>
                      <a:gd name="T15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5">
                        <a:moveTo>
                          <a:pt x="4" y="0"/>
                        </a:moveTo>
                        <a:cubicBezTo>
                          <a:pt x="28" y="12"/>
                          <a:pt x="61" y="40"/>
                          <a:pt x="80" y="85"/>
                        </a:cubicBezTo>
                        <a:cubicBezTo>
                          <a:pt x="81" y="87"/>
                          <a:pt x="83" y="89"/>
                          <a:pt x="84" y="91"/>
                        </a:cubicBezTo>
                        <a:cubicBezTo>
                          <a:pt x="89" y="96"/>
                          <a:pt x="89" y="125"/>
                          <a:pt x="73" y="123"/>
                        </a:cubicBezTo>
                        <a:cubicBezTo>
                          <a:pt x="65" y="122"/>
                          <a:pt x="60" y="114"/>
                          <a:pt x="56" y="106"/>
                        </a:cubicBezTo>
                        <a:cubicBezTo>
                          <a:pt x="53" y="98"/>
                          <a:pt x="42" y="66"/>
                          <a:pt x="34" y="48"/>
                        </a:cubicBezTo>
                        <a:cubicBezTo>
                          <a:pt x="25" y="30"/>
                          <a:pt x="17" y="20"/>
                          <a:pt x="5" y="11"/>
                        </a:cubicBezTo>
                        <a:cubicBezTo>
                          <a:pt x="2" y="8"/>
                          <a:pt x="0" y="4"/>
                          <a:pt x="4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2" name="iṩ1îḑê">
                    <a:extLst>
                      <a:ext uri="{FF2B5EF4-FFF2-40B4-BE49-F238E27FC236}">
                        <a16:creationId xmlns:a16="http://schemas.microsoft.com/office/drawing/2014/main" id="{B51A71F8-1367-D93E-25B1-3453460E5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46983" y="4010157"/>
                    <a:ext cx="356477" cy="494550"/>
                  </a:xfrm>
                  <a:custGeom>
                    <a:avLst/>
                    <a:gdLst>
                      <a:gd name="T0" fmla="*/ 4 w 89"/>
                      <a:gd name="T1" fmla="*/ 124 h 124"/>
                      <a:gd name="T2" fmla="*/ 80 w 89"/>
                      <a:gd name="T3" fmla="*/ 39 h 124"/>
                      <a:gd name="T4" fmla="*/ 84 w 89"/>
                      <a:gd name="T5" fmla="*/ 34 h 124"/>
                      <a:gd name="T6" fmla="*/ 73 w 89"/>
                      <a:gd name="T7" fmla="*/ 2 h 124"/>
                      <a:gd name="T8" fmla="*/ 56 w 89"/>
                      <a:gd name="T9" fmla="*/ 18 h 124"/>
                      <a:gd name="T10" fmla="*/ 34 w 89"/>
                      <a:gd name="T11" fmla="*/ 76 h 124"/>
                      <a:gd name="T12" fmla="*/ 5 w 89"/>
                      <a:gd name="T13" fmla="*/ 114 h 124"/>
                      <a:gd name="T14" fmla="*/ 4 w 89"/>
                      <a:gd name="T15" fmla="*/ 124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9" h="124">
                        <a:moveTo>
                          <a:pt x="4" y="124"/>
                        </a:moveTo>
                        <a:cubicBezTo>
                          <a:pt x="28" y="112"/>
                          <a:pt x="61" y="84"/>
                          <a:pt x="80" y="39"/>
                        </a:cubicBezTo>
                        <a:cubicBezTo>
                          <a:pt x="81" y="37"/>
                          <a:pt x="83" y="35"/>
                          <a:pt x="84" y="34"/>
                        </a:cubicBezTo>
                        <a:cubicBezTo>
                          <a:pt x="89" y="29"/>
                          <a:pt x="89" y="0"/>
                          <a:pt x="73" y="2"/>
                        </a:cubicBezTo>
                        <a:cubicBezTo>
                          <a:pt x="65" y="3"/>
                          <a:pt x="60" y="10"/>
                          <a:pt x="56" y="18"/>
                        </a:cubicBezTo>
                        <a:cubicBezTo>
                          <a:pt x="53" y="27"/>
                          <a:pt x="42" y="58"/>
                          <a:pt x="34" y="76"/>
                        </a:cubicBezTo>
                        <a:cubicBezTo>
                          <a:pt x="25" y="95"/>
                          <a:pt x="17" y="104"/>
                          <a:pt x="5" y="114"/>
                        </a:cubicBezTo>
                        <a:cubicBezTo>
                          <a:pt x="2" y="116"/>
                          <a:pt x="0" y="121"/>
                          <a:pt x="4" y="12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3" name="îṧḷîďê">
                    <a:extLst>
                      <a:ext uri="{FF2B5EF4-FFF2-40B4-BE49-F238E27FC236}">
                        <a16:creationId xmlns:a16="http://schemas.microsoft.com/office/drawing/2014/main" id="{4BE8E581-2D7B-02AD-81D9-17E7CF69B0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2687176"/>
                    <a:ext cx="102927" cy="117990"/>
                  </a:xfrm>
                  <a:custGeom>
                    <a:avLst/>
                    <a:gdLst>
                      <a:gd name="T0" fmla="*/ 21 w 26"/>
                      <a:gd name="T1" fmla="*/ 9 h 29"/>
                      <a:gd name="T2" fmla="*/ 21 w 26"/>
                      <a:gd name="T3" fmla="*/ 26 h 29"/>
                      <a:gd name="T4" fmla="*/ 5 w 26"/>
                      <a:gd name="T5" fmla="*/ 20 h 29"/>
                      <a:gd name="T6" fmla="*/ 5 w 26"/>
                      <a:gd name="T7" fmla="*/ 3 h 29"/>
                      <a:gd name="T8" fmla="*/ 21 w 26"/>
                      <a:gd name="T9" fmla="*/ 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9"/>
                        </a:moveTo>
                        <a:cubicBezTo>
                          <a:pt x="26" y="15"/>
                          <a:pt x="25" y="23"/>
                          <a:pt x="21" y="26"/>
                        </a:cubicBezTo>
                        <a:cubicBezTo>
                          <a:pt x="16" y="29"/>
                          <a:pt x="9" y="26"/>
                          <a:pt x="5" y="20"/>
                        </a:cubicBezTo>
                        <a:cubicBezTo>
                          <a:pt x="0" y="13"/>
                          <a:pt x="1" y="6"/>
                          <a:pt x="5" y="3"/>
                        </a:cubicBezTo>
                        <a:cubicBezTo>
                          <a:pt x="10" y="0"/>
                          <a:pt x="17" y="3"/>
                          <a:pt x="21" y="9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4" name="iṡļïḋé">
                    <a:extLst>
                      <a:ext uri="{FF2B5EF4-FFF2-40B4-BE49-F238E27FC236}">
                        <a16:creationId xmlns:a16="http://schemas.microsoft.com/office/drawing/2014/main" id="{45AA0ACE-19DA-FF5A-104D-CBCE5E8F5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5428" y="4057854"/>
                    <a:ext cx="102927" cy="115478"/>
                  </a:xfrm>
                  <a:custGeom>
                    <a:avLst/>
                    <a:gdLst>
                      <a:gd name="T0" fmla="*/ 21 w 26"/>
                      <a:gd name="T1" fmla="*/ 20 h 29"/>
                      <a:gd name="T2" fmla="*/ 21 w 26"/>
                      <a:gd name="T3" fmla="*/ 3 h 29"/>
                      <a:gd name="T4" fmla="*/ 5 w 26"/>
                      <a:gd name="T5" fmla="*/ 9 h 29"/>
                      <a:gd name="T6" fmla="*/ 5 w 26"/>
                      <a:gd name="T7" fmla="*/ 26 h 29"/>
                      <a:gd name="T8" fmla="*/ 21 w 26"/>
                      <a:gd name="T9" fmla="*/ 2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29">
                        <a:moveTo>
                          <a:pt x="21" y="20"/>
                        </a:moveTo>
                        <a:cubicBezTo>
                          <a:pt x="26" y="13"/>
                          <a:pt x="25" y="6"/>
                          <a:pt x="21" y="3"/>
                        </a:cubicBezTo>
                        <a:cubicBezTo>
                          <a:pt x="16" y="0"/>
                          <a:pt x="9" y="2"/>
                          <a:pt x="5" y="9"/>
                        </a:cubicBezTo>
                        <a:cubicBezTo>
                          <a:pt x="0" y="15"/>
                          <a:pt x="1" y="23"/>
                          <a:pt x="5" y="26"/>
                        </a:cubicBezTo>
                        <a:cubicBezTo>
                          <a:pt x="10" y="29"/>
                          <a:pt x="17" y="26"/>
                          <a:pt x="21" y="2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5" name="îSlîḓê">
                    <a:extLst>
                      <a:ext uri="{FF2B5EF4-FFF2-40B4-BE49-F238E27FC236}">
                        <a16:creationId xmlns:a16="http://schemas.microsoft.com/office/drawing/2014/main" id="{816E4FD1-B843-8260-DCDE-E7EDBCC31E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84682" y="2395969"/>
                    <a:ext cx="492038" cy="2066060"/>
                  </a:xfrm>
                  <a:custGeom>
                    <a:avLst/>
                    <a:gdLst>
                      <a:gd name="T0" fmla="*/ 0 w 123"/>
                      <a:gd name="T1" fmla="*/ 517 h 517"/>
                      <a:gd name="T2" fmla="*/ 123 w 123"/>
                      <a:gd name="T3" fmla="*/ 258 h 517"/>
                      <a:gd name="T4" fmla="*/ 123 w 123"/>
                      <a:gd name="T5" fmla="*/ 260 h 517"/>
                      <a:gd name="T6" fmla="*/ 0 w 123"/>
                      <a:gd name="T7" fmla="*/ 0 h 5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3" h="517">
                        <a:moveTo>
                          <a:pt x="0" y="517"/>
                        </a:moveTo>
                        <a:cubicBezTo>
                          <a:pt x="89" y="517"/>
                          <a:pt x="123" y="397"/>
                          <a:pt x="123" y="258"/>
                        </a:cubicBezTo>
                        <a:cubicBezTo>
                          <a:pt x="123" y="260"/>
                          <a:pt x="123" y="260"/>
                          <a:pt x="123" y="260"/>
                        </a:cubicBezTo>
                        <a:cubicBezTo>
                          <a:pt x="123" y="120"/>
                          <a:pt x="89" y="0"/>
                          <a:pt x="0" y="0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6" name="iš1iḋe">
                    <a:extLst>
                      <a:ext uri="{FF2B5EF4-FFF2-40B4-BE49-F238E27FC236}">
                        <a16:creationId xmlns:a16="http://schemas.microsoft.com/office/drawing/2014/main" id="{063D3CBD-1DD8-2756-5F6C-A2EA5D4514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2159991"/>
                    <a:ext cx="85354" cy="32636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7" name="îṧḷîďé">
                    <a:extLst>
                      <a:ext uri="{FF2B5EF4-FFF2-40B4-BE49-F238E27FC236}">
                        <a16:creationId xmlns:a16="http://schemas.microsoft.com/office/drawing/2014/main" id="{E59B5DEC-9042-321C-3880-EF98D71F38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63751" y="4670392"/>
                    <a:ext cx="85354" cy="30125"/>
                  </a:xfrm>
                  <a:prstGeom prst="ellips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8" name="iṣľïḓê">
                    <a:extLst>
                      <a:ext uri="{FF2B5EF4-FFF2-40B4-BE49-F238E27FC236}">
                        <a16:creationId xmlns:a16="http://schemas.microsoft.com/office/drawing/2014/main" id="{4C0216E2-A47E-37EC-0A14-8EB8B3585C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8692" y="2589271"/>
                    <a:ext cx="2603286" cy="1684479"/>
                  </a:xfrm>
                  <a:custGeom>
                    <a:avLst/>
                    <a:gdLst>
                      <a:gd name="T0" fmla="*/ 649 w 650"/>
                      <a:gd name="T1" fmla="*/ 0 h 422"/>
                      <a:gd name="T2" fmla="*/ 0 w 650"/>
                      <a:gd name="T3" fmla="*/ 46 h 422"/>
                      <a:gd name="T4" fmla="*/ 650 w 650"/>
                      <a:gd name="T5" fmla="*/ 6 h 422"/>
                      <a:gd name="T6" fmla="*/ 36 w 650"/>
                      <a:gd name="T7" fmla="*/ 52 h 422"/>
                      <a:gd name="T8" fmla="*/ 649 w 650"/>
                      <a:gd name="T9" fmla="*/ 422 h 422"/>
                      <a:gd name="T10" fmla="*/ 0 w 650"/>
                      <a:gd name="T11" fmla="*/ 375 h 422"/>
                      <a:gd name="T12" fmla="*/ 650 w 650"/>
                      <a:gd name="T13" fmla="*/ 416 h 422"/>
                      <a:gd name="T14" fmla="*/ 36 w 650"/>
                      <a:gd name="T15" fmla="*/ 369 h 422"/>
                      <a:gd name="T16" fmla="*/ 36 w 650"/>
                      <a:gd name="T17" fmla="*/ 376 h 422"/>
                      <a:gd name="T18" fmla="*/ 36 w 650"/>
                      <a:gd name="T19" fmla="*/ 211 h 422"/>
                      <a:gd name="T20" fmla="*/ 36 w 650"/>
                      <a:gd name="T21" fmla="*/ 210 h 422"/>
                      <a:gd name="T22" fmla="*/ 36 w 650"/>
                      <a:gd name="T23" fmla="*/ 46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50" h="422">
                        <a:moveTo>
                          <a:pt x="649" y="0"/>
                        </a:moveTo>
                        <a:cubicBezTo>
                          <a:pt x="522" y="38"/>
                          <a:pt x="235" y="41"/>
                          <a:pt x="0" y="46"/>
                        </a:cubicBezTo>
                        <a:moveTo>
                          <a:pt x="650" y="6"/>
                        </a:moveTo>
                        <a:cubicBezTo>
                          <a:pt x="529" y="43"/>
                          <a:pt x="264" y="47"/>
                          <a:pt x="36" y="52"/>
                        </a:cubicBezTo>
                        <a:moveTo>
                          <a:pt x="649" y="422"/>
                        </a:moveTo>
                        <a:cubicBezTo>
                          <a:pt x="522" y="383"/>
                          <a:pt x="235" y="380"/>
                          <a:pt x="0" y="375"/>
                        </a:cubicBezTo>
                        <a:moveTo>
                          <a:pt x="650" y="416"/>
                        </a:moveTo>
                        <a:cubicBezTo>
                          <a:pt x="529" y="379"/>
                          <a:pt x="264" y="374"/>
                          <a:pt x="36" y="369"/>
                        </a:cubicBezTo>
                        <a:moveTo>
                          <a:pt x="36" y="376"/>
                        </a:moveTo>
                        <a:cubicBezTo>
                          <a:pt x="36" y="211"/>
                          <a:pt x="36" y="211"/>
                          <a:pt x="36" y="211"/>
                        </a:cubicBezTo>
                        <a:cubicBezTo>
                          <a:pt x="36" y="210"/>
                          <a:pt x="36" y="210"/>
                          <a:pt x="36" y="210"/>
                        </a:cubicBezTo>
                        <a:cubicBezTo>
                          <a:pt x="36" y="46"/>
                          <a:pt x="36" y="46"/>
                          <a:pt x="36" y="4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99" name="ïṥḷiḋê">
                    <a:extLst>
                      <a:ext uri="{FF2B5EF4-FFF2-40B4-BE49-F238E27FC236}">
                        <a16:creationId xmlns:a16="http://schemas.microsoft.com/office/drawing/2014/main" id="{B0056BE5-518A-98D0-FB21-66E6DD6016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1008" y="2717300"/>
                    <a:ext cx="200832" cy="733037"/>
                  </a:xfrm>
                  <a:custGeom>
                    <a:avLst/>
                    <a:gdLst>
                      <a:gd name="T0" fmla="*/ 50 w 50"/>
                      <a:gd name="T1" fmla="*/ 0 h 184"/>
                      <a:gd name="T2" fmla="*/ 25 w 50"/>
                      <a:gd name="T3" fmla="*/ 138 h 184"/>
                      <a:gd name="T4" fmla="*/ 19 w 50"/>
                      <a:gd name="T5" fmla="*/ 144 h 184"/>
                      <a:gd name="T6" fmla="*/ 19 w 50"/>
                      <a:gd name="T7" fmla="*/ 167 h 184"/>
                      <a:gd name="T8" fmla="*/ 26 w 50"/>
                      <a:gd name="T9" fmla="*/ 167 h 184"/>
                      <a:gd name="T10" fmla="*/ 26 w 50"/>
                      <a:gd name="T11" fmla="*/ 184 h 184"/>
                      <a:gd name="T12" fmla="*/ 8 w 50"/>
                      <a:gd name="T13" fmla="*/ 184 h 184"/>
                      <a:gd name="T14" fmla="*/ 8 w 50"/>
                      <a:gd name="T15" fmla="*/ 166 h 184"/>
                      <a:gd name="T16" fmla="*/ 41 w 50"/>
                      <a:gd name="T17" fmla="*/ 4 h 184"/>
                      <a:gd name="T18" fmla="*/ 50 w 50"/>
                      <a:gd name="T1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0" h="184">
                        <a:moveTo>
                          <a:pt x="50" y="0"/>
                        </a:moveTo>
                        <a:cubicBezTo>
                          <a:pt x="50" y="0"/>
                          <a:pt x="30" y="88"/>
                          <a:pt x="25" y="138"/>
                        </a:cubicBezTo>
                        <a:cubicBezTo>
                          <a:pt x="19" y="144"/>
                          <a:pt x="19" y="144"/>
                          <a:pt x="19" y="144"/>
                        </a:cubicBezTo>
                        <a:cubicBezTo>
                          <a:pt x="19" y="167"/>
                          <a:pt x="19" y="167"/>
                          <a:pt x="19" y="167"/>
                        </a:cubicBezTo>
                        <a:cubicBezTo>
                          <a:pt x="19" y="167"/>
                          <a:pt x="20" y="167"/>
                          <a:pt x="26" y="167"/>
                        </a:cubicBezTo>
                        <a:cubicBezTo>
                          <a:pt x="31" y="167"/>
                          <a:pt x="32" y="184"/>
                          <a:pt x="26" y="184"/>
                        </a:cubicBezTo>
                        <a:cubicBezTo>
                          <a:pt x="20" y="184"/>
                          <a:pt x="14" y="184"/>
                          <a:pt x="8" y="184"/>
                        </a:cubicBezTo>
                        <a:cubicBezTo>
                          <a:pt x="1" y="184"/>
                          <a:pt x="0" y="166"/>
                          <a:pt x="8" y="166"/>
                        </a:cubicBezTo>
                        <a:cubicBezTo>
                          <a:pt x="12" y="97"/>
                          <a:pt x="24" y="37"/>
                          <a:pt x="41" y="4"/>
                        </a:cubicBezTo>
                        <a:cubicBezTo>
                          <a:pt x="41" y="4"/>
                          <a:pt x="46" y="0"/>
                          <a:pt x="5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0" name="îšlidé">
                    <a:extLst>
                      <a:ext uri="{FF2B5EF4-FFF2-40B4-BE49-F238E27FC236}">
                        <a16:creationId xmlns:a16="http://schemas.microsoft.com/office/drawing/2014/main" id="{17B3EDB5-63BF-0C88-E34D-3BF7E1E50C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33728" y="2313127"/>
                    <a:ext cx="5932077" cy="2231747"/>
                  </a:xfrm>
                  <a:custGeom>
                    <a:avLst/>
                    <a:gdLst>
                      <a:gd name="T0" fmla="*/ 57 w 1482"/>
                      <a:gd name="T1" fmla="*/ 59 h 559"/>
                      <a:gd name="T2" fmla="*/ 0 w 1482"/>
                      <a:gd name="T3" fmla="*/ 65 h 559"/>
                      <a:gd name="T4" fmla="*/ 1482 w 1482"/>
                      <a:gd name="T5" fmla="*/ 95 h 559"/>
                      <a:gd name="T6" fmla="*/ 1451 w 1482"/>
                      <a:gd name="T7" fmla="*/ 96 h 559"/>
                      <a:gd name="T8" fmla="*/ 1077 w 1482"/>
                      <a:gd name="T9" fmla="*/ 3 h 559"/>
                      <a:gd name="T10" fmla="*/ 1022 w 1482"/>
                      <a:gd name="T11" fmla="*/ 21 h 559"/>
                      <a:gd name="T12" fmla="*/ 1482 w 1482"/>
                      <a:gd name="T13" fmla="*/ 464 h 559"/>
                      <a:gd name="T14" fmla="*/ 1451 w 1482"/>
                      <a:gd name="T15" fmla="*/ 464 h 559"/>
                      <a:gd name="T16" fmla="*/ 1077 w 1482"/>
                      <a:gd name="T17" fmla="*/ 557 h 559"/>
                      <a:gd name="T18" fmla="*/ 1022 w 1482"/>
                      <a:gd name="T19" fmla="*/ 539 h 5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82" h="559">
                        <a:moveTo>
                          <a:pt x="57" y="59"/>
                        </a:moveTo>
                        <a:cubicBezTo>
                          <a:pt x="34" y="58"/>
                          <a:pt x="13" y="61"/>
                          <a:pt x="0" y="65"/>
                        </a:cubicBezTo>
                        <a:moveTo>
                          <a:pt x="1482" y="95"/>
                        </a:moveTo>
                        <a:cubicBezTo>
                          <a:pt x="1472" y="85"/>
                          <a:pt x="1457" y="85"/>
                          <a:pt x="1451" y="96"/>
                        </a:cubicBezTo>
                        <a:cubicBezTo>
                          <a:pt x="1354" y="48"/>
                          <a:pt x="1186" y="14"/>
                          <a:pt x="1077" y="3"/>
                        </a:cubicBezTo>
                        <a:cubicBezTo>
                          <a:pt x="1050" y="0"/>
                          <a:pt x="1036" y="3"/>
                          <a:pt x="1022" y="21"/>
                        </a:cubicBezTo>
                        <a:moveTo>
                          <a:pt x="1482" y="464"/>
                        </a:moveTo>
                        <a:cubicBezTo>
                          <a:pt x="1472" y="474"/>
                          <a:pt x="1457" y="474"/>
                          <a:pt x="1451" y="464"/>
                        </a:cubicBezTo>
                        <a:cubicBezTo>
                          <a:pt x="1354" y="511"/>
                          <a:pt x="1186" y="546"/>
                          <a:pt x="1077" y="557"/>
                        </a:cubicBezTo>
                        <a:cubicBezTo>
                          <a:pt x="1050" y="559"/>
                          <a:pt x="1036" y="556"/>
                          <a:pt x="1022" y="5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1" name="ïṩḷiḑé">
                    <a:extLst>
                      <a:ext uri="{FF2B5EF4-FFF2-40B4-BE49-F238E27FC236}">
                        <a16:creationId xmlns:a16="http://schemas.microsoft.com/office/drawing/2014/main" id="{62A6CD2F-C6F2-D246-584A-E244DAF182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8688" y="3395108"/>
                    <a:ext cx="25104" cy="72802"/>
                  </a:xfrm>
                  <a:custGeom>
                    <a:avLst/>
                    <a:gdLst>
                      <a:gd name="T0" fmla="*/ 6 w 6"/>
                      <a:gd name="T1" fmla="*/ 8 h 18"/>
                      <a:gd name="T2" fmla="*/ 3 w 6"/>
                      <a:gd name="T3" fmla="*/ 17 h 18"/>
                      <a:gd name="T4" fmla="*/ 0 w 6"/>
                      <a:gd name="T5" fmla="*/ 8 h 18"/>
                      <a:gd name="T6" fmla="*/ 3 w 6"/>
                      <a:gd name="T7" fmla="*/ 0 h 18"/>
                      <a:gd name="T8" fmla="*/ 6 w 6"/>
                      <a:gd name="T9" fmla="*/ 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8">
                        <a:moveTo>
                          <a:pt x="6" y="8"/>
                        </a:moveTo>
                        <a:cubicBezTo>
                          <a:pt x="5" y="14"/>
                          <a:pt x="4" y="18"/>
                          <a:pt x="3" y="17"/>
                        </a:cubicBezTo>
                        <a:cubicBezTo>
                          <a:pt x="1" y="18"/>
                          <a:pt x="0" y="14"/>
                          <a:pt x="0" y="8"/>
                        </a:cubicBezTo>
                        <a:cubicBezTo>
                          <a:pt x="0" y="4"/>
                          <a:pt x="1" y="0"/>
                          <a:pt x="3" y="0"/>
                        </a:cubicBezTo>
                        <a:cubicBezTo>
                          <a:pt x="4" y="0"/>
                          <a:pt x="5" y="4"/>
                          <a:pt x="6" y="8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2" name="îŝļîďe">
                    <a:extLst>
                      <a:ext uri="{FF2B5EF4-FFF2-40B4-BE49-F238E27FC236}">
                        <a16:creationId xmlns:a16="http://schemas.microsoft.com/office/drawing/2014/main" id="{ECE31735-5F0C-7ECF-DBAA-D4A5CC624E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29867"/>
                    <a:ext cx="5206570" cy="2600775"/>
                  </a:xfrm>
                  <a:custGeom>
                    <a:avLst/>
                    <a:gdLst>
                      <a:gd name="T0" fmla="*/ 1300 w 1300"/>
                      <a:gd name="T1" fmla="*/ 325 h 651"/>
                      <a:gd name="T2" fmla="*/ 1297 w 1300"/>
                      <a:gd name="T3" fmla="*/ 334 h 651"/>
                      <a:gd name="T4" fmla="*/ 1294 w 1300"/>
                      <a:gd name="T5" fmla="*/ 325 h 651"/>
                      <a:gd name="T6" fmla="*/ 1297 w 1300"/>
                      <a:gd name="T7" fmla="*/ 317 h 651"/>
                      <a:gd name="T8" fmla="*/ 1300 w 1300"/>
                      <a:gd name="T9" fmla="*/ 325 h 651"/>
                      <a:gd name="T10" fmla="*/ 381 w 1300"/>
                      <a:gd name="T11" fmla="*/ 0 h 651"/>
                      <a:gd name="T12" fmla="*/ 364 w 1300"/>
                      <a:gd name="T13" fmla="*/ 44 h 651"/>
                      <a:gd name="T14" fmla="*/ 334 w 1300"/>
                      <a:gd name="T15" fmla="*/ 122 h 651"/>
                      <a:gd name="T16" fmla="*/ 768 w 1300"/>
                      <a:gd name="T17" fmla="*/ 33 h 651"/>
                      <a:gd name="T18" fmla="*/ 788 w 1300"/>
                      <a:gd name="T19" fmla="*/ 2 h 651"/>
                      <a:gd name="T20" fmla="*/ 336 w 1300"/>
                      <a:gd name="T21" fmla="*/ 51 h 651"/>
                      <a:gd name="T22" fmla="*/ 338 w 1300"/>
                      <a:gd name="T23" fmla="*/ 45 h 651"/>
                      <a:gd name="T24" fmla="*/ 309 w 1300"/>
                      <a:gd name="T25" fmla="*/ 122 h 651"/>
                      <a:gd name="T26" fmla="*/ 311 w 1300"/>
                      <a:gd name="T27" fmla="*/ 117 h 651"/>
                      <a:gd name="T28" fmla="*/ 400 w 1300"/>
                      <a:gd name="T29" fmla="*/ 49 h 651"/>
                      <a:gd name="T30" fmla="*/ 403 w 1300"/>
                      <a:gd name="T31" fmla="*/ 44 h 651"/>
                      <a:gd name="T32" fmla="*/ 42 w 1300"/>
                      <a:gd name="T33" fmla="*/ 58 h 651"/>
                      <a:gd name="T34" fmla="*/ 0 w 1300"/>
                      <a:gd name="T35" fmla="*/ 59 h 651"/>
                      <a:gd name="T36" fmla="*/ 675 w 1300"/>
                      <a:gd name="T37" fmla="*/ 66 h 651"/>
                      <a:gd name="T38" fmla="*/ 672 w 1300"/>
                      <a:gd name="T39" fmla="*/ 72 h 651"/>
                      <a:gd name="T40" fmla="*/ 364 w 1300"/>
                      <a:gd name="T41" fmla="*/ 116 h 651"/>
                      <a:gd name="T42" fmla="*/ 362 w 1300"/>
                      <a:gd name="T43" fmla="*/ 122 h 651"/>
                      <a:gd name="T44" fmla="*/ 31 w 1300"/>
                      <a:gd name="T45" fmla="*/ 105 h 651"/>
                      <a:gd name="T46" fmla="*/ 30 w 1300"/>
                      <a:gd name="T47" fmla="*/ 110 h 651"/>
                      <a:gd name="T48" fmla="*/ 683 w 1300"/>
                      <a:gd name="T49" fmla="*/ 41 h 651"/>
                      <a:gd name="T50" fmla="*/ 696 w 1300"/>
                      <a:gd name="T51" fmla="*/ 41 h 651"/>
                      <a:gd name="T52" fmla="*/ 381 w 1300"/>
                      <a:gd name="T53" fmla="*/ 651 h 651"/>
                      <a:gd name="T54" fmla="*/ 364 w 1300"/>
                      <a:gd name="T55" fmla="*/ 607 h 651"/>
                      <a:gd name="T56" fmla="*/ 334 w 1300"/>
                      <a:gd name="T57" fmla="*/ 529 h 651"/>
                      <a:gd name="T58" fmla="*/ 768 w 1300"/>
                      <a:gd name="T59" fmla="*/ 618 h 651"/>
                      <a:gd name="T60" fmla="*/ 788 w 1300"/>
                      <a:gd name="T61" fmla="*/ 649 h 651"/>
                      <a:gd name="T62" fmla="*/ 336 w 1300"/>
                      <a:gd name="T63" fmla="*/ 601 h 651"/>
                      <a:gd name="T64" fmla="*/ 338 w 1300"/>
                      <a:gd name="T65" fmla="*/ 606 h 651"/>
                      <a:gd name="T66" fmla="*/ 309 w 1300"/>
                      <a:gd name="T67" fmla="*/ 529 h 651"/>
                      <a:gd name="T68" fmla="*/ 311 w 1300"/>
                      <a:gd name="T69" fmla="*/ 535 h 651"/>
                      <a:gd name="T70" fmla="*/ 400 w 1300"/>
                      <a:gd name="T71" fmla="*/ 602 h 651"/>
                      <a:gd name="T72" fmla="*/ 403 w 1300"/>
                      <a:gd name="T73" fmla="*/ 608 h 6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300" h="651">
                        <a:moveTo>
                          <a:pt x="1300" y="325"/>
                        </a:moveTo>
                        <a:cubicBezTo>
                          <a:pt x="1299" y="331"/>
                          <a:pt x="1298" y="335"/>
                          <a:pt x="1297" y="334"/>
                        </a:cubicBezTo>
                        <a:cubicBezTo>
                          <a:pt x="1295" y="335"/>
                          <a:pt x="1294" y="331"/>
                          <a:pt x="1294" y="325"/>
                        </a:cubicBezTo>
                        <a:cubicBezTo>
                          <a:pt x="1294" y="321"/>
                          <a:pt x="1295" y="317"/>
                          <a:pt x="1297" y="317"/>
                        </a:cubicBezTo>
                        <a:cubicBezTo>
                          <a:pt x="1298" y="317"/>
                          <a:pt x="1299" y="321"/>
                          <a:pt x="1300" y="325"/>
                        </a:cubicBezTo>
                        <a:close/>
                        <a:moveTo>
                          <a:pt x="381" y="0"/>
                        </a:moveTo>
                        <a:cubicBezTo>
                          <a:pt x="378" y="19"/>
                          <a:pt x="373" y="36"/>
                          <a:pt x="364" y="44"/>
                        </a:cubicBezTo>
                        <a:cubicBezTo>
                          <a:pt x="334" y="122"/>
                          <a:pt x="334" y="122"/>
                          <a:pt x="334" y="122"/>
                        </a:cubicBezTo>
                        <a:moveTo>
                          <a:pt x="768" y="33"/>
                        </a:moveTo>
                        <a:cubicBezTo>
                          <a:pt x="779" y="28"/>
                          <a:pt x="785" y="21"/>
                          <a:pt x="788" y="2"/>
                        </a:cubicBezTo>
                        <a:moveTo>
                          <a:pt x="336" y="51"/>
                        </a:moveTo>
                        <a:cubicBezTo>
                          <a:pt x="338" y="45"/>
                          <a:pt x="338" y="45"/>
                          <a:pt x="338" y="45"/>
                        </a:cubicBezTo>
                        <a:moveTo>
                          <a:pt x="309" y="122"/>
                        </a:moveTo>
                        <a:cubicBezTo>
                          <a:pt x="311" y="117"/>
                          <a:pt x="311" y="117"/>
                          <a:pt x="311" y="117"/>
                        </a:cubicBezTo>
                        <a:moveTo>
                          <a:pt x="400" y="49"/>
                        </a:moveTo>
                        <a:cubicBezTo>
                          <a:pt x="403" y="44"/>
                          <a:pt x="403" y="44"/>
                          <a:pt x="403" y="44"/>
                        </a:cubicBezTo>
                        <a:moveTo>
                          <a:pt x="42" y="58"/>
                        </a:moveTo>
                        <a:cubicBezTo>
                          <a:pt x="0" y="59"/>
                          <a:pt x="0" y="59"/>
                          <a:pt x="0" y="59"/>
                        </a:cubicBezTo>
                        <a:moveTo>
                          <a:pt x="675" y="66"/>
                        </a:moveTo>
                        <a:cubicBezTo>
                          <a:pt x="672" y="72"/>
                          <a:pt x="672" y="72"/>
                          <a:pt x="672" y="72"/>
                        </a:cubicBezTo>
                        <a:moveTo>
                          <a:pt x="364" y="116"/>
                        </a:moveTo>
                        <a:cubicBezTo>
                          <a:pt x="362" y="122"/>
                          <a:pt x="362" y="122"/>
                          <a:pt x="362" y="122"/>
                        </a:cubicBezTo>
                        <a:moveTo>
                          <a:pt x="31" y="105"/>
                        </a:moveTo>
                        <a:cubicBezTo>
                          <a:pt x="30" y="110"/>
                          <a:pt x="30" y="110"/>
                          <a:pt x="30" y="110"/>
                        </a:cubicBezTo>
                        <a:moveTo>
                          <a:pt x="683" y="41"/>
                        </a:moveTo>
                        <a:cubicBezTo>
                          <a:pt x="696" y="41"/>
                          <a:pt x="696" y="41"/>
                          <a:pt x="696" y="41"/>
                        </a:cubicBezTo>
                        <a:moveTo>
                          <a:pt x="381" y="651"/>
                        </a:moveTo>
                        <a:cubicBezTo>
                          <a:pt x="378" y="632"/>
                          <a:pt x="373" y="615"/>
                          <a:pt x="364" y="607"/>
                        </a:cubicBezTo>
                        <a:cubicBezTo>
                          <a:pt x="334" y="529"/>
                          <a:pt x="334" y="529"/>
                          <a:pt x="334" y="529"/>
                        </a:cubicBezTo>
                        <a:moveTo>
                          <a:pt x="768" y="618"/>
                        </a:moveTo>
                        <a:cubicBezTo>
                          <a:pt x="779" y="623"/>
                          <a:pt x="785" y="630"/>
                          <a:pt x="788" y="649"/>
                        </a:cubicBezTo>
                        <a:moveTo>
                          <a:pt x="336" y="601"/>
                        </a:moveTo>
                        <a:cubicBezTo>
                          <a:pt x="338" y="606"/>
                          <a:pt x="338" y="606"/>
                          <a:pt x="338" y="606"/>
                        </a:cubicBezTo>
                        <a:moveTo>
                          <a:pt x="309" y="529"/>
                        </a:moveTo>
                        <a:cubicBezTo>
                          <a:pt x="311" y="535"/>
                          <a:pt x="311" y="535"/>
                          <a:pt x="311" y="535"/>
                        </a:cubicBezTo>
                        <a:moveTo>
                          <a:pt x="400" y="602"/>
                        </a:moveTo>
                        <a:cubicBezTo>
                          <a:pt x="403" y="608"/>
                          <a:pt x="403" y="608"/>
                          <a:pt x="403" y="608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3" name="iṣľiḓé">
                    <a:extLst>
                      <a:ext uri="{FF2B5EF4-FFF2-40B4-BE49-F238E27FC236}">
                        <a16:creationId xmlns:a16="http://schemas.microsoft.com/office/drawing/2014/main" id="{889EC5C3-BEFE-AAB2-FC6A-71DD1BB64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4" name="işlíḓe">
                    <a:extLst>
                      <a:ext uri="{FF2B5EF4-FFF2-40B4-BE49-F238E27FC236}">
                        <a16:creationId xmlns:a16="http://schemas.microsoft.com/office/drawing/2014/main" id="{9138DC74-60F8-E5C2-EDAE-925F897DE1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8956" y="2657051"/>
                    <a:ext cx="504591" cy="1543897"/>
                  </a:xfrm>
                  <a:custGeom>
                    <a:avLst/>
                    <a:gdLst>
                      <a:gd name="T0" fmla="*/ 11 w 126"/>
                      <a:gd name="T1" fmla="*/ 193 h 387"/>
                      <a:gd name="T2" fmla="*/ 2 w 126"/>
                      <a:gd name="T3" fmla="*/ 255 h 387"/>
                      <a:gd name="T4" fmla="*/ 20 w 126"/>
                      <a:gd name="T5" fmla="*/ 342 h 387"/>
                      <a:gd name="T6" fmla="*/ 71 w 126"/>
                      <a:gd name="T7" fmla="*/ 387 h 387"/>
                      <a:gd name="T8" fmla="*/ 120 w 126"/>
                      <a:gd name="T9" fmla="*/ 256 h 387"/>
                      <a:gd name="T10" fmla="*/ 111 w 126"/>
                      <a:gd name="T11" fmla="*/ 231 h 387"/>
                      <a:gd name="T12" fmla="*/ 111 w 126"/>
                      <a:gd name="T13" fmla="*/ 194 h 387"/>
                      <a:gd name="T14" fmla="*/ 111 w 126"/>
                      <a:gd name="T15" fmla="*/ 193 h 387"/>
                      <a:gd name="T16" fmla="*/ 111 w 126"/>
                      <a:gd name="T17" fmla="*/ 157 h 387"/>
                      <a:gd name="T18" fmla="*/ 120 w 126"/>
                      <a:gd name="T19" fmla="*/ 131 h 387"/>
                      <a:gd name="T20" fmla="*/ 71 w 126"/>
                      <a:gd name="T21" fmla="*/ 0 h 387"/>
                      <a:gd name="T22" fmla="*/ 20 w 126"/>
                      <a:gd name="T23" fmla="*/ 45 h 387"/>
                      <a:gd name="T24" fmla="*/ 2 w 126"/>
                      <a:gd name="T25" fmla="*/ 132 h 387"/>
                      <a:gd name="T26" fmla="*/ 11 w 126"/>
                      <a:gd name="T27" fmla="*/ 194 h 387"/>
                      <a:gd name="T28" fmla="*/ 11 w 126"/>
                      <a:gd name="T29" fmla="*/ 193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6" h="387">
                        <a:moveTo>
                          <a:pt x="11" y="193"/>
                        </a:moveTo>
                        <a:cubicBezTo>
                          <a:pt x="11" y="251"/>
                          <a:pt x="0" y="236"/>
                          <a:pt x="2" y="255"/>
                        </a:cubicBezTo>
                        <a:cubicBezTo>
                          <a:pt x="4" y="275"/>
                          <a:pt x="13" y="321"/>
                          <a:pt x="20" y="342"/>
                        </a:cubicBezTo>
                        <a:cubicBezTo>
                          <a:pt x="27" y="364"/>
                          <a:pt x="41" y="387"/>
                          <a:pt x="71" y="387"/>
                        </a:cubicBezTo>
                        <a:cubicBezTo>
                          <a:pt x="126" y="387"/>
                          <a:pt x="119" y="297"/>
                          <a:pt x="120" y="256"/>
                        </a:cubicBezTo>
                        <a:cubicBezTo>
                          <a:pt x="119" y="246"/>
                          <a:pt x="111" y="240"/>
                          <a:pt x="111" y="231"/>
                        </a:cubicBezTo>
                        <a:cubicBezTo>
                          <a:pt x="111" y="222"/>
                          <a:pt x="111" y="207"/>
                          <a:pt x="111" y="194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11" y="180"/>
                          <a:pt x="111" y="166"/>
                          <a:pt x="111" y="157"/>
                        </a:cubicBezTo>
                        <a:cubicBezTo>
                          <a:pt x="111" y="148"/>
                          <a:pt x="119" y="141"/>
                          <a:pt x="120" y="131"/>
                        </a:cubicBezTo>
                        <a:cubicBezTo>
                          <a:pt x="119" y="90"/>
                          <a:pt x="126" y="0"/>
                          <a:pt x="71" y="0"/>
                        </a:cubicBezTo>
                        <a:cubicBezTo>
                          <a:pt x="41" y="0"/>
                          <a:pt x="27" y="24"/>
                          <a:pt x="20" y="45"/>
                        </a:cubicBezTo>
                        <a:cubicBezTo>
                          <a:pt x="13" y="66"/>
                          <a:pt x="4" y="113"/>
                          <a:pt x="2" y="132"/>
                        </a:cubicBezTo>
                        <a:cubicBezTo>
                          <a:pt x="0" y="151"/>
                          <a:pt x="11" y="136"/>
                          <a:pt x="11" y="194"/>
                        </a:cubicBezTo>
                        <a:cubicBezTo>
                          <a:pt x="11" y="193"/>
                          <a:pt x="11" y="193"/>
                          <a:pt x="11" y="19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5" name="iṧḷiḑè">
                    <a:extLst>
                      <a:ext uri="{FF2B5EF4-FFF2-40B4-BE49-F238E27FC236}">
                        <a16:creationId xmlns:a16="http://schemas.microsoft.com/office/drawing/2014/main" id="{0587253C-3738-1598-BA84-C4E4771D6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6" name="ïṥḷiḑé">
                    <a:extLst>
                      <a:ext uri="{FF2B5EF4-FFF2-40B4-BE49-F238E27FC236}">
                        <a16:creationId xmlns:a16="http://schemas.microsoft.com/office/drawing/2014/main" id="{71142624-8DA2-80E9-B947-E205CD6216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2227" y="2388439"/>
                    <a:ext cx="1011692" cy="2086143"/>
                  </a:xfrm>
                  <a:custGeom>
                    <a:avLst/>
                    <a:gdLst>
                      <a:gd name="T0" fmla="*/ 22 w 253"/>
                      <a:gd name="T1" fmla="*/ 260 h 522"/>
                      <a:gd name="T2" fmla="*/ 0 w 253"/>
                      <a:gd name="T3" fmla="*/ 462 h 522"/>
                      <a:gd name="T4" fmla="*/ 138 w 253"/>
                      <a:gd name="T5" fmla="*/ 502 h 522"/>
                      <a:gd name="T6" fmla="*/ 142 w 253"/>
                      <a:gd name="T7" fmla="*/ 504 h 522"/>
                      <a:gd name="T8" fmla="*/ 253 w 253"/>
                      <a:gd name="T9" fmla="*/ 260 h 522"/>
                      <a:gd name="T10" fmla="*/ 253 w 253"/>
                      <a:gd name="T11" fmla="*/ 262 h 522"/>
                      <a:gd name="T12" fmla="*/ 142 w 253"/>
                      <a:gd name="T13" fmla="*/ 18 h 522"/>
                      <a:gd name="T14" fmla="*/ 138 w 253"/>
                      <a:gd name="T15" fmla="*/ 19 h 522"/>
                      <a:gd name="T16" fmla="*/ 0 w 253"/>
                      <a:gd name="T17" fmla="*/ 59 h 522"/>
                      <a:gd name="T18" fmla="*/ 22 w 253"/>
                      <a:gd name="T19" fmla="*/ 261 h 522"/>
                      <a:gd name="T20" fmla="*/ 22 w 253"/>
                      <a:gd name="T21" fmla="*/ 260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3" h="522">
                        <a:moveTo>
                          <a:pt x="22" y="260"/>
                        </a:moveTo>
                        <a:cubicBezTo>
                          <a:pt x="22" y="353"/>
                          <a:pt x="15" y="393"/>
                          <a:pt x="0" y="462"/>
                        </a:cubicBezTo>
                        <a:cubicBezTo>
                          <a:pt x="51" y="477"/>
                          <a:pt x="131" y="500"/>
                          <a:pt x="138" y="502"/>
                        </a:cubicBezTo>
                        <a:cubicBezTo>
                          <a:pt x="142" y="504"/>
                          <a:pt x="142" y="504"/>
                          <a:pt x="142" y="504"/>
                        </a:cubicBezTo>
                        <a:cubicBezTo>
                          <a:pt x="209" y="522"/>
                          <a:pt x="253" y="381"/>
                          <a:pt x="253" y="260"/>
                        </a:cubicBezTo>
                        <a:cubicBezTo>
                          <a:pt x="253" y="262"/>
                          <a:pt x="253" y="262"/>
                          <a:pt x="253" y="262"/>
                        </a:cubicBezTo>
                        <a:cubicBezTo>
                          <a:pt x="253" y="141"/>
                          <a:pt x="209" y="0"/>
                          <a:pt x="142" y="18"/>
                        </a:cubicBezTo>
                        <a:cubicBezTo>
                          <a:pt x="138" y="19"/>
                          <a:pt x="138" y="19"/>
                          <a:pt x="138" y="19"/>
                        </a:cubicBezTo>
                        <a:cubicBezTo>
                          <a:pt x="131" y="21"/>
                          <a:pt x="51" y="44"/>
                          <a:pt x="0" y="59"/>
                        </a:cubicBezTo>
                        <a:cubicBezTo>
                          <a:pt x="15" y="129"/>
                          <a:pt x="22" y="168"/>
                          <a:pt x="22" y="261"/>
                        </a:cubicBezTo>
                        <a:cubicBezTo>
                          <a:pt x="22" y="260"/>
                          <a:pt x="22" y="260"/>
                          <a:pt x="22" y="26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7" name="ïš1ïde">
                    <a:extLst>
                      <a:ext uri="{FF2B5EF4-FFF2-40B4-BE49-F238E27FC236}">
                        <a16:creationId xmlns:a16="http://schemas.microsoft.com/office/drawing/2014/main" id="{CB87745B-F306-0AA8-08BE-792E7D2EA9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2333210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0 h 66"/>
                      <a:gd name="T2" fmla="*/ 280 w 305"/>
                      <a:gd name="T3" fmla="*/ 66 h 66"/>
                      <a:gd name="T4" fmla="*/ 0 w 305"/>
                      <a:gd name="T5" fmla="*/ 54 h 66"/>
                      <a:gd name="T6" fmla="*/ 11 w 305"/>
                      <a:gd name="T7" fmla="*/ 7 h 66"/>
                      <a:gd name="T8" fmla="*/ 305 w 305"/>
                      <a:gd name="T9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0"/>
                        </a:moveTo>
                        <a:cubicBezTo>
                          <a:pt x="280" y="66"/>
                          <a:pt x="280" y="66"/>
                          <a:pt x="280" y="66"/>
                        </a:cubicBezTo>
                        <a:cubicBezTo>
                          <a:pt x="184" y="66"/>
                          <a:pt x="75" y="62"/>
                          <a:pt x="0" y="54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305" y="0"/>
                          <a:pt x="305" y="0"/>
                          <a:pt x="305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8" name="íṡļïďé">
                    <a:extLst>
                      <a:ext uri="{FF2B5EF4-FFF2-40B4-BE49-F238E27FC236}">
                        <a16:creationId xmlns:a16="http://schemas.microsoft.com/office/drawing/2014/main" id="{547E9B08-99D0-693A-02F6-E6C47B314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2293043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74 h 75"/>
                      <a:gd name="T2" fmla="*/ 311 w 319"/>
                      <a:gd name="T3" fmla="*/ 25 h 75"/>
                      <a:gd name="T4" fmla="*/ 319 w 319"/>
                      <a:gd name="T5" fmla="*/ 0 h 75"/>
                      <a:gd name="T6" fmla="*/ 44 w 319"/>
                      <a:gd name="T7" fmla="*/ 8 h 75"/>
                      <a:gd name="T8" fmla="*/ 36 w 319"/>
                      <a:gd name="T9" fmla="*/ 8 h 75"/>
                      <a:gd name="T10" fmla="*/ 0 w 319"/>
                      <a:gd name="T11" fmla="*/ 75 h 75"/>
                      <a:gd name="T12" fmla="*/ 38 w 319"/>
                      <a:gd name="T13" fmla="*/ 74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74"/>
                        </a:moveTo>
                        <a:cubicBezTo>
                          <a:pt x="124" y="72"/>
                          <a:pt x="218" y="55"/>
                          <a:pt x="311" y="25"/>
                        </a:cubicBezTo>
                        <a:cubicBezTo>
                          <a:pt x="319" y="0"/>
                          <a:pt x="319" y="0"/>
                          <a:pt x="319" y="0"/>
                        </a:cubicBezTo>
                        <a:cubicBezTo>
                          <a:pt x="242" y="2"/>
                          <a:pt x="178" y="4"/>
                          <a:pt x="44" y="8"/>
                        </a:cubicBezTo>
                        <a:cubicBezTo>
                          <a:pt x="36" y="8"/>
                          <a:pt x="36" y="8"/>
                          <a:pt x="36" y="8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0" y="75"/>
                          <a:pt x="26" y="74"/>
                          <a:pt x="38" y="74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09" name="îṩ1îďe">
                    <a:extLst>
                      <a:ext uri="{FF2B5EF4-FFF2-40B4-BE49-F238E27FC236}">
                        <a16:creationId xmlns:a16="http://schemas.microsoft.com/office/drawing/2014/main" id="{59A6A64E-8F68-1E41-A62E-099CC1FF37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2742" y="4266218"/>
                    <a:ext cx="1220055" cy="263593"/>
                  </a:xfrm>
                  <a:custGeom>
                    <a:avLst/>
                    <a:gdLst>
                      <a:gd name="T0" fmla="*/ 305 w 305"/>
                      <a:gd name="T1" fmla="*/ 66 h 66"/>
                      <a:gd name="T2" fmla="*/ 280 w 305"/>
                      <a:gd name="T3" fmla="*/ 0 h 66"/>
                      <a:gd name="T4" fmla="*/ 0 w 305"/>
                      <a:gd name="T5" fmla="*/ 12 h 66"/>
                      <a:gd name="T6" fmla="*/ 11 w 305"/>
                      <a:gd name="T7" fmla="*/ 59 h 66"/>
                      <a:gd name="T8" fmla="*/ 305 w 305"/>
                      <a:gd name="T9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5" h="66">
                        <a:moveTo>
                          <a:pt x="305" y="66"/>
                        </a:moveTo>
                        <a:cubicBezTo>
                          <a:pt x="280" y="0"/>
                          <a:pt x="280" y="0"/>
                          <a:pt x="280" y="0"/>
                        </a:cubicBezTo>
                        <a:cubicBezTo>
                          <a:pt x="184" y="0"/>
                          <a:pt x="75" y="3"/>
                          <a:pt x="0" y="12"/>
                        </a:cubicBezTo>
                        <a:cubicBezTo>
                          <a:pt x="11" y="59"/>
                          <a:pt x="11" y="59"/>
                          <a:pt x="11" y="59"/>
                        </a:cubicBezTo>
                        <a:cubicBezTo>
                          <a:pt x="305" y="66"/>
                          <a:pt x="305" y="66"/>
                          <a:pt x="305" y="66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0" name="íṥḷîdé">
                    <a:extLst>
                      <a:ext uri="{FF2B5EF4-FFF2-40B4-BE49-F238E27FC236}">
                        <a16:creationId xmlns:a16="http://schemas.microsoft.com/office/drawing/2014/main" id="{3FB1FB8A-3682-02A4-B443-47D904BC7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5764" y="4266218"/>
                    <a:ext cx="1275283" cy="298738"/>
                  </a:xfrm>
                  <a:custGeom>
                    <a:avLst/>
                    <a:gdLst>
                      <a:gd name="T0" fmla="*/ 38 w 319"/>
                      <a:gd name="T1" fmla="*/ 1 h 75"/>
                      <a:gd name="T2" fmla="*/ 311 w 319"/>
                      <a:gd name="T3" fmla="*/ 51 h 75"/>
                      <a:gd name="T4" fmla="*/ 319 w 319"/>
                      <a:gd name="T5" fmla="*/ 75 h 75"/>
                      <a:gd name="T6" fmla="*/ 44 w 319"/>
                      <a:gd name="T7" fmla="*/ 68 h 75"/>
                      <a:gd name="T8" fmla="*/ 36 w 319"/>
                      <a:gd name="T9" fmla="*/ 67 h 75"/>
                      <a:gd name="T10" fmla="*/ 0 w 319"/>
                      <a:gd name="T11" fmla="*/ 0 h 75"/>
                      <a:gd name="T12" fmla="*/ 38 w 319"/>
                      <a:gd name="T13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9" h="75">
                        <a:moveTo>
                          <a:pt x="38" y="1"/>
                        </a:moveTo>
                        <a:cubicBezTo>
                          <a:pt x="124" y="3"/>
                          <a:pt x="218" y="21"/>
                          <a:pt x="311" y="51"/>
                        </a:cubicBezTo>
                        <a:cubicBezTo>
                          <a:pt x="319" y="75"/>
                          <a:pt x="319" y="75"/>
                          <a:pt x="319" y="75"/>
                        </a:cubicBezTo>
                        <a:cubicBezTo>
                          <a:pt x="242" y="73"/>
                          <a:pt x="178" y="71"/>
                          <a:pt x="44" y="68"/>
                        </a:cubicBezTo>
                        <a:cubicBezTo>
                          <a:pt x="36" y="67"/>
                          <a:pt x="36" y="67"/>
                          <a:pt x="36" y="6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26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1" name="iṣlíḓè">
                    <a:extLst>
                      <a:ext uri="{FF2B5EF4-FFF2-40B4-BE49-F238E27FC236}">
                        <a16:creationId xmlns:a16="http://schemas.microsoft.com/office/drawing/2014/main" id="{0A7181C5-B394-4FAE-9957-E90FF87B76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4246135"/>
                    <a:ext cx="2703702" cy="256061"/>
                  </a:xfrm>
                  <a:custGeom>
                    <a:avLst/>
                    <a:gdLst>
                      <a:gd name="T0" fmla="*/ 67 w 1077"/>
                      <a:gd name="T1" fmla="*/ 102 h 102"/>
                      <a:gd name="T2" fmla="*/ 0 w 1077"/>
                      <a:gd name="T3" fmla="*/ 100 h 102"/>
                      <a:gd name="T4" fmla="*/ 1077 w 1077"/>
                      <a:gd name="T5" fmla="*/ 89 h 102"/>
                      <a:gd name="T6" fmla="*/ 1072 w 1077"/>
                      <a:gd name="T7" fmla="*/ 78 h 102"/>
                      <a:gd name="T8" fmla="*/ 581 w 1077"/>
                      <a:gd name="T9" fmla="*/ 8 h 102"/>
                      <a:gd name="T10" fmla="*/ 578 w 1077"/>
                      <a:gd name="T11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77" h="102">
                        <a:moveTo>
                          <a:pt x="67" y="102"/>
                        </a:moveTo>
                        <a:lnTo>
                          <a:pt x="0" y="100"/>
                        </a:lnTo>
                        <a:moveTo>
                          <a:pt x="1077" y="89"/>
                        </a:moveTo>
                        <a:lnTo>
                          <a:pt x="1072" y="78"/>
                        </a:lnTo>
                        <a:moveTo>
                          <a:pt x="581" y="8"/>
                        </a:moveTo>
                        <a:lnTo>
                          <a:pt x="578" y="0"/>
                        </a:ln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2" name="i$1ïḋê">
                    <a:extLst>
                      <a:ext uri="{FF2B5EF4-FFF2-40B4-BE49-F238E27FC236}">
                        <a16:creationId xmlns:a16="http://schemas.microsoft.com/office/drawing/2014/main" id="{A2BBEC44-7D1D-C708-9719-1B8FFF3DB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2409" y="2385927"/>
                    <a:ext cx="70291" cy="125520"/>
                  </a:xfrm>
                  <a:custGeom>
                    <a:avLst/>
                    <a:gdLst>
                      <a:gd name="T0" fmla="*/ 10 w 18"/>
                      <a:gd name="T1" fmla="*/ 32 h 32"/>
                      <a:gd name="T2" fmla="*/ 18 w 18"/>
                      <a:gd name="T3" fmla="*/ 0 h 32"/>
                      <a:gd name="T4" fmla="*/ 17 w 18"/>
                      <a:gd name="T5" fmla="*/ 0 h 32"/>
                      <a:gd name="T6" fmla="*/ 7 w 18"/>
                      <a:gd name="T7" fmla="*/ 1 h 32"/>
                      <a:gd name="T8" fmla="*/ 0 w 18"/>
                      <a:gd name="T9" fmla="*/ 29 h 32"/>
                      <a:gd name="T10" fmla="*/ 10 w 18"/>
                      <a:gd name="T11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32">
                        <a:moveTo>
                          <a:pt x="10" y="32"/>
                        </a:move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0"/>
                          <a:pt x="11" y="0"/>
                          <a:pt x="7" y="1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4" y="30"/>
                          <a:pt x="8" y="31"/>
                          <a:pt x="10" y="32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3" name="îṡḻidè">
                    <a:extLst>
                      <a:ext uri="{FF2B5EF4-FFF2-40B4-BE49-F238E27FC236}">
                        <a16:creationId xmlns:a16="http://schemas.microsoft.com/office/drawing/2014/main" id="{CA952FFB-F108-D30B-756C-86AC32DA0195}"/>
                      </a:ext>
                    </a:extLst>
                  </p:cNvPr>
                  <p:cNvSpPr/>
                  <p:nvPr/>
                </p:nvSpPr>
                <p:spPr bwMode="auto">
                  <a:xfrm flipH="1" flipV="1">
                    <a:off x="4097721" y="4288811"/>
                    <a:ext cx="5021" cy="25104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4" name="îśḻiḑe">
                    <a:extLst>
                      <a:ext uri="{FF2B5EF4-FFF2-40B4-BE49-F238E27FC236}">
                        <a16:creationId xmlns:a16="http://schemas.microsoft.com/office/drawing/2014/main" id="{BB57524A-AC72-CDE5-4D6E-7BC6BC0469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2217731"/>
                    <a:ext cx="258572" cy="183260"/>
                  </a:xfrm>
                  <a:custGeom>
                    <a:avLst/>
                    <a:gdLst>
                      <a:gd name="T0" fmla="*/ 10 w 65"/>
                      <a:gd name="T1" fmla="*/ 15 h 46"/>
                      <a:gd name="T2" fmla="*/ 10 w 65"/>
                      <a:gd name="T3" fmla="*/ 25 h 46"/>
                      <a:gd name="T4" fmla="*/ 1 w 65"/>
                      <a:gd name="T5" fmla="*/ 31 h 46"/>
                      <a:gd name="T6" fmla="*/ 0 w 65"/>
                      <a:gd name="T7" fmla="*/ 46 h 46"/>
                      <a:gd name="T8" fmla="*/ 18 w 65"/>
                      <a:gd name="T9" fmla="*/ 40 h 46"/>
                      <a:gd name="T10" fmla="*/ 65 w 65"/>
                      <a:gd name="T11" fmla="*/ 20 h 46"/>
                      <a:gd name="T12" fmla="*/ 37 w 65"/>
                      <a:gd name="T13" fmla="*/ 0 h 46"/>
                      <a:gd name="T14" fmla="*/ 10 w 65"/>
                      <a:gd name="T15" fmla="*/ 15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6">
                        <a:moveTo>
                          <a:pt x="10" y="15"/>
                        </a:moveTo>
                        <a:cubicBezTo>
                          <a:pt x="10" y="15"/>
                          <a:pt x="12" y="23"/>
                          <a:pt x="10" y="25"/>
                        </a:cubicBezTo>
                        <a:cubicBezTo>
                          <a:pt x="7" y="28"/>
                          <a:pt x="1" y="31"/>
                          <a:pt x="1" y="31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0" y="46"/>
                          <a:pt x="12" y="42"/>
                          <a:pt x="18" y="40"/>
                        </a:cubicBezTo>
                        <a:cubicBezTo>
                          <a:pt x="32" y="34"/>
                          <a:pt x="50" y="27"/>
                          <a:pt x="65" y="20"/>
                        </a:cubicBezTo>
                        <a:cubicBezTo>
                          <a:pt x="56" y="12"/>
                          <a:pt x="37" y="0"/>
                          <a:pt x="37" y="0"/>
                        </a:cubicBezTo>
                        <a:cubicBezTo>
                          <a:pt x="37" y="8"/>
                          <a:pt x="23" y="17"/>
                          <a:pt x="10" y="15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5" name="íśļîḑe">
                    <a:extLst>
                      <a:ext uri="{FF2B5EF4-FFF2-40B4-BE49-F238E27FC236}">
                        <a16:creationId xmlns:a16="http://schemas.microsoft.com/office/drawing/2014/main" id="{4C12935E-75A1-D107-2D8F-6887AAD140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2001837"/>
                    <a:ext cx="271123" cy="283676"/>
                  </a:xfrm>
                  <a:custGeom>
                    <a:avLst/>
                    <a:gdLst>
                      <a:gd name="T0" fmla="*/ 38 w 68"/>
                      <a:gd name="T1" fmla="*/ 69 h 71"/>
                      <a:gd name="T2" fmla="*/ 65 w 68"/>
                      <a:gd name="T3" fmla="*/ 54 h 71"/>
                      <a:gd name="T4" fmla="*/ 10 w 68"/>
                      <a:gd name="T5" fmla="*/ 0 h 71"/>
                      <a:gd name="T6" fmla="*/ 3 w 68"/>
                      <a:gd name="T7" fmla="*/ 11 h 71"/>
                      <a:gd name="T8" fmla="*/ 38 w 68"/>
                      <a:gd name="T9" fmla="*/ 6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1">
                        <a:moveTo>
                          <a:pt x="38" y="69"/>
                        </a:moveTo>
                        <a:cubicBezTo>
                          <a:pt x="51" y="71"/>
                          <a:pt x="65" y="62"/>
                          <a:pt x="65" y="54"/>
                        </a:cubicBezTo>
                        <a:cubicBezTo>
                          <a:pt x="68" y="35"/>
                          <a:pt x="50" y="0"/>
                          <a:pt x="10" y="0"/>
                        </a:cubicBezTo>
                        <a:cubicBezTo>
                          <a:pt x="2" y="0"/>
                          <a:pt x="0" y="6"/>
                          <a:pt x="3" y="11"/>
                        </a:cubicBezTo>
                        <a:cubicBezTo>
                          <a:pt x="7" y="16"/>
                          <a:pt x="38" y="69"/>
                          <a:pt x="38" y="69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6" name="ïṡḷíḓè">
                    <a:extLst>
                      <a:ext uri="{FF2B5EF4-FFF2-40B4-BE49-F238E27FC236}">
                        <a16:creationId xmlns:a16="http://schemas.microsoft.com/office/drawing/2014/main" id="{6FB19A08-36BA-9B80-B31B-EE8F47546F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08122" y="4577508"/>
                    <a:ext cx="271123" cy="278655"/>
                  </a:xfrm>
                  <a:custGeom>
                    <a:avLst/>
                    <a:gdLst>
                      <a:gd name="T0" fmla="*/ 38 w 68"/>
                      <a:gd name="T1" fmla="*/ 1 h 70"/>
                      <a:gd name="T2" fmla="*/ 65 w 68"/>
                      <a:gd name="T3" fmla="*/ 16 h 70"/>
                      <a:gd name="T4" fmla="*/ 10 w 68"/>
                      <a:gd name="T5" fmla="*/ 70 h 70"/>
                      <a:gd name="T6" fmla="*/ 3 w 68"/>
                      <a:gd name="T7" fmla="*/ 59 h 70"/>
                      <a:gd name="T8" fmla="*/ 38 w 68"/>
                      <a:gd name="T9" fmla="*/ 1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8" h="70">
                        <a:moveTo>
                          <a:pt x="38" y="1"/>
                        </a:moveTo>
                        <a:cubicBezTo>
                          <a:pt x="51" y="0"/>
                          <a:pt x="65" y="8"/>
                          <a:pt x="65" y="16"/>
                        </a:cubicBezTo>
                        <a:cubicBezTo>
                          <a:pt x="68" y="35"/>
                          <a:pt x="50" y="70"/>
                          <a:pt x="10" y="70"/>
                        </a:cubicBezTo>
                        <a:cubicBezTo>
                          <a:pt x="2" y="70"/>
                          <a:pt x="0" y="64"/>
                          <a:pt x="3" y="59"/>
                        </a:cubicBezTo>
                        <a:cubicBezTo>
                          <a:pt x="7" y="54"/>
                          <a:pt x="38" y="1"/>
                          <a:pt x="38" y="1"/>
                        </a:cubicBezTo>
                        <a:close/>
                      </a:path>
                    </a:pathLst>
                  </a:custGeom>
                  <a:grpFill/>
                  <a:ln w="63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7" name="ïşļiḑê">
                    <a:extLst>
                      <a:ext uri="{FF2B5EF4-FFF2-40B4-BE49-F238E27FC236}">
                        <a16:creationId xmlns:a16="http://schemas.microsoft.com/office/drawing/2014/main" id="{C967F0C0-4F24-6D13-C7A6-00179088B6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1089" y="4462029"/>
                    <a:ext cx="258572" cy="180749"/>
                  </a:xfrm>
                  <a:custGeom>
                    <a:avLst/>
                    <a:gdLst>
                      <a:gd name="T0" fmla="*/ 10 w 65"/>
                      <a:gd name="T1" fmla="*/ 30 h 45"/>
                      <a:gd name="T2" fmla="*/ 10 w 65"/>
                      <a:gd name="T3" fmla="*/ 20 h 45"/>
                      <a:gd name="T4" fmla="*/ 1 w 65"/>
                      <a:gd name="T5" fmla="*/ 15 h 45"/>
                      <a:gd name="T6" fmla="*/ 0 w 65"/>
                      <a:gd name="T7" fmla="*/ 0 h 45"/>
                      <a:gd name="T8" fmla="*/ 18 w 65"/>
                      <a:gd name="T9" fmla="*/ 6 h 45"/>
                      <a:gd name="T10" fmla="*/ 65 w 65"/>
                      <a:gd name="T11" fmla="*/ 25 h 45"/>
                      <a:gd name="T12" fmla="*/ 37 w 65"/>
                      <a:gd name="T13" fmla="*/ 45 h 45"/>
                      <a:gd name="T14" fmla="*/ 10 w 65"/>
                      <a:gd name="T15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45">
                        <a:moveTo>
                          <a:pt x="10" y="30"/>
                        </a:moveTo>
                        <a:cubicBezTo>
                          <a:pt x="10" y="30"/>
                          <a:pt x="12" y="23"/>
                          <a:pt x="10" y="20"/>
                        </a:cubicBezTo>
                        <a:cubicBezTo>
                          <a:pt x="7" y="18"/>
                          <a:pt x="1" y="15"/>
                          <a:pt x="1" y="1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2" y="4"/>
                          <a:pt x="18" y="6"/>
                        </a:cubicBezTo>
                        <a:cubicBezTo>
                          <a:pt x="32" y="11"/>
                          <a:pt x="50" y="18"/>
                          <a:pt x="65" y="25"/>
                        </a:cubicBezTo>
                        <a:cubicBezTo>
                          <a:pt x="56" y="34"/>
                          <a:pt x="37" y="45"/>
                          <a:pt x="37" y="45"/>
                        </a:cubicBezTo>
                        <a:cubicBezTo>
                          <a:pt x="37" y="37"/>
                          <a:pt x="23" y="29"/>
                          <a:pt x="10" y="3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8" name="îṣlidé">
                    <a:extLst>
                      <a:ext uri="{FF2B5EF4-FFF2-40B4-BE49-F238E27FC236}">
                        <a16:creationId xmlns:a16="http://schemas.microsoft.com/office/drawing/2014/main" id="{60B215CC-F0AC-2F9A-934D-77DE94D87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11047" y="4564955"/>
                    <a:ext cx="52719" cy="5021"/>
                  </a:xfrm>
                  <a:prstGeom prst="line">
                    <a:avLst/>
                  </a:pr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19" name="í$ľíďê">
                    <a:extLst>
                      <a:ext uri="{FF2B5EF4-FFF2-40B4-BE49-F238E27FC236}">
                        <a16:creationId xmlns:a16="http://schemas.microsoft.com/office/drawing/2014/main" id="{501CF1FA-EE27-5656-0B9C-D0051F1A04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385927"/>
                    <a:ext cx="135562" cy="2091164"/>
                  </a:xfrm>
                  <a:custGeom>
                    <a:avLst/>
                    <a:gdLst>
                      <a:gd name="T0" fmla="*/ 22 w 34"/>
                      <a:gd name="T1" fmla="*/ 32 h 524"/>
                      <a:gd name="T2" fmla="*/ 27 w 34"/>
                      <a:gd name="T3" fmla="*/ 29 h 524"/>
                      <a:gd name="T4" fmla="*/ 33 w 34"/>
                      <a:gd name="T5" fmla="*/ 3 h 524"/>
                      <a:gd name="T6" fmla="*/ 29 w 34"/>
                      <a:gd name="T7" fmla="*/ 0 h 524"/>
                      <a:gd name="T8" fmla="*/ 21 w 34"/>
                      <a:gd name="T9" fmla="*/ 32 h 524"/>
                      <a:gd name="T10" fmla="*/ 22 w 34"/>
                      <a:gd name="T11" fmla="*/ 32 h 524"/>
                      <a:gd name="T12" fmla="*/ 0 w 34"/>
                      <a:gd name="T13" fmla="*/ 20 h 524"/>
                      <a:gd name="T14" fmla="*/ 4 w 34"/>
                      <a:gd name="T15" fmla="*/ 26 h 524"/>
                      <a:gd name="T16" fmla="*/ 11 w 34"/>
                      <a:gd name="T17" fmla="*/ 29 h 524"/>
                      <a:gd name="T18" fmla="*/ 18 w 34"/>
                      <a:gd name="T19" fmla="*/ 1 h 524"/>
                      <a:gd name="T20" fmla="*/ 10 w 34"/>
                      <a:gd name="T21" fmla="*/ 3 h 524"/>
                      <a:gd name="T22" fmla="*/ 4 w 34"/>
                      <a:gd name="T23" fmla="*/ 8 h 524"/>
                      <a:gd name="T24" fmla="*/ 0 w 34"/>
                      <a:gd name="T25" fmla="*/ 20 h 524"/>
                      <a:gd name="T26" fmla="*/ 22 w 34"/>
                      <a:gd name="T27" fmla="*/ 491 h 524"/>
                      <a:gd name="T28" fmla="*/ 27 w 34"/>
                      <a:gd name="T29" fmla="*/ 494 h 524"/>
                      <a:gd name="T30" fmla="*/ 33 w 34"/>
                      <a:gd name="T31" fmla="*/ 521 h 524"/>
                      <a:gd name="T32" fmla="*/ 29 w 34"/>
                      <a:gd name="T33" fmla="*/ 524 h 524"/>
                      <a:gd name="T34" fmla="*/ 21 w 34"/>
                      <a:gd name="T35" fmla="*/ 492 h 524"/>
                      <a:gd name="T36" fmla="*/ 22 w 34"/>
                      <a:gd name="T37" fmla="*/ 491 h 524"/>
                      <a:gd name="T38" fmla="*/ 21 w 34"/>
                      <a:gd name="T39" fmla="*/ 492 h 524"/>
                      <a:gd name="T40" fmla="*/ 29 w 34"/>
                      <a:gd name="T41" fmla="*/ 524 h 524"/>
                      <a:gd name="T42" fmla="*/ 28 w 34"/>
                      <a:gd name="T43" fmla="*/ 524 h 524"/>
                      <a:gd name="T44" fmla="*/ 18 w 34"/>
                      <a:gd name="T45" fmla="*/ 522 h 524"/>
                      <a:gd name="T46" fmla="*/ 11 w 34"/>
                      <a:gd name="T47" fmla="*/ 494 h 524"/>
                      <a:gd name="T48" fmla="*/ 21 w 34"/>
                      <a:gd name="T49" fmla="*/ 492 h 524"/>
                      <a:gd name="T50" fmla="*/ 0 w 34"/>
                      <a:gd name="T51" fmla="*/ 503 h 524"/>
                      <a:gd name="T52" fmla="*/ 4 w 34"/>
                      <a:gd name="T53" fmla="*/ 497 h 524"/>
                      <a:gd name="T54" fmla="*/ 11 w 34"/>
                      <a:gd name="T55" fmla="*/ 494 h 524"/>
                      <a:gd name="T56" fmla="*/ 18 w 34"/>
                      <a:gd name="T57" fmla="*/ 522 h 524"/>
                      <a:gd name="T58" fmla="*/ 10 w 34"/>
                      <a:gd name="T59" fmla="*/ 520 h 524"/>
                      <a:gd name="T60" fmla="*/ 4 w 34"/>
                      <a:gd name="T61" fmla="*/ 515 h 524"/>
                      <a:gd name="T62" fmla="*/ 0 w 34"/>
                      <a:gd name="T63" fmla="*/ 503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524">
                        <a:moveTo>
                          <a:pt x="22" y="32"/>
                        </a:moveTo>
                        <a:cubicBezTo>
                          <a:pt x="24" y="32"/>
                          <a:pt x="27" y="31"/>
                          <a:pt x="27" y="29"/>
                        </a:cubicBezTo>
                        <a:cubicBezTo>
                          <a:pt x="28" y="28"/>
                          <a:pt x="33" y="4"/>
                          <a:pt x="33" y="3"/>
                        </a:cubicBezTo>
                        <a:cubicBezTo>
                          <a:pt x="34" y="0"/>
                          <a:pt x="31" y="0"/>
                          <a:pt x="29" y="0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21" y="32"/>
                          <a:pt x="22" y="32"/>
                          <a:pt x="22" y="32"/>
                        </a:cubicBezTo>
                        <a:close/>
                        <a:moveTo>
                          <a:pt x="0" y="20"/>
                        </a:moveTo>
                        <a:cubicBezTo>
                          <a:pt x="1" y="23"/>
                          <a:pt x="1" y="24"/>
                          <a:pt x="4" y="26"/>
                        </a:cubicBezTo>
                        <a:cubicBezTo>
                          <a:pt x="6" y="27"/>
                          <a:pt x="8" y="28"/>
                          <a:pt x="11" y="29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5" y="2"/>
                          <a:pt x="12" y="3"/>
                          <a:pt x="10" y="3"/>
                        </a:cubicBezTo>
                        <a:cubicBezTo>
                          <a:pt x="7" y="4"/>
                          <a:pt x="5" y="5"/>
                          <a:pt x="4" y="8"/>
                        </a:cubicBezTo>
                        <a:cubicBezTo>
                          <a:pt x="2" y="11"/>
                          <a:pt x="0" y="18"/>
                          <a:pt x="0" y="20"/>
                        </a:cubicBezTo>
                        <a:close/>
                        <a:moveTo>
                          <a:pt x="22" y="491"/>
                        </a:moveTo>
                        <a:cubicBezTo>
                          <a:pt x="24" y="491"/>
                          <a:pt x="27" y="492"/>
                          <a:pt x="27" y="494"/>
                        </a:cubicBezTo>
                        <a:cubicBezTo>
                          <a:pt x="28" y="495"/>
                          <a:pt x="33" y="519"/>
                          <a:pt x="33" y="521"/>
                        </a:cubicBezTo>
                        <a:cubicBezTo>
                          <a:pt x="34" y="523"/>
                          <a:pt x="31" y="524"/>
                          <a:pt x="29" y="524"/>
                        </a:cubicBezTo>
                        <a:cubicBezTo>
                          <a:pt x="21" y="492"/>
                          <a:pt x="21" y="492"/>
                          <a:pt x="21" y="492"/>
                        </a:cubicBezTo>
                        <a:cubicBezTo>
                          <a:pt x="21" y="492"/>
                          <a:pt x="22" y="491"/>
                          <a:pt x="22" y="491"/>
                        </a:cubicBezTo>
                        <a:close/>
                        <a:moveTo>
                          <a:pt x="21" y="492"/>
                        </a:moveTo>
                        <a:cubicBezTo>
                          <a:pt x="29" y="524"/>
                          <a:pt x="29" y="524"/>
                          <a:pt x="29" y="524"/>
                        </a:cubicBezTo>
                        <a:cubicBezTo>
                          <a:pt x="29" y="524"/>
                          <a:pt x="28" y="524"/>
                          <a:pt x="28" y="524"/>
                        </a:cubicBezTo>
                        <a:cubicBezTo>
                          <a:pt x="26" y="524"/>
                          <a:pt x="22" y="523"/>
                          <a:pt x="18" y="522"/>
                        </a:cubicBezTo>
                        <a:cubicBezTo>
                          <a:pt x="11" y="494"/>
                          <a:pt x="11" y="494"/>
                          <a:pt x="11" y="494"/>
                        </a:cubicBezTo>
                        <a:cubicBezTo>
                          <a:pt x="15" y="493"/>
                          <a:pt x="19" y="492"/>
                          <a:pt x="21" y="492"/>
                        </a:cubicBezTo>
                        <a:close/>
                        <a:moveTo>
                          <a:pt x="0" y="503"/>
                        </a:moveTo>
                        <a:cubicBezTo>
                          <a:pt x="1" y="500"/>
                          <a:pt x="1" y="499"/>
                          <a:pt x="4" y="497"/>
                        </a:cubicBezTo>
                        <a:cubicBezTo>
                          <a:pt x="6" y="496"/>
                          <a:pt x="8" y="495"/>
                          <a:pt x="11" y="494"/>
                        </a:cubicBezTo>
                        <a:cubicBezTo>
                          <a:pt x="18" y="522"/>
                          <a:pt x="18" y="522"/>
                          <a:pt x="18" y="522"/>
                        </a:cubicBezTo>
                        <a:cubicBezTo>
                          <a:pt x="15" y="521"/>
                          <a:pt x="12" y="521"/>
                          <a:pt x="10" y="520"/>
                        </a:cubicBezTo>
                        <a:cubicBezTo>
                          <a:pt x="7" y="519"/>
                          <a:pt x="5" y="518"/>
                          <a:pt x="4" y="515"/>
                        </a:cubicBezTo>
                        <a:cubicBezTo>
                          <a:pt x="2" y="513"/>
                          <a:pt x="0" y="505"/>
                          <a:pt x="0" y="50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0" name="ïš1idè">
                    <a:extLst>
                      <a:ext uri="{FF2B5EF4-FFF2-40B4-BE49-F238E27FC236}">
                        <a16:creationId xmlns:a16="http://schemas.microsoft.com/office/drawing/2014/main" id="{1FF34EE6-1077-4DD6-9A4D-46A2DC5CF5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74253" y="2180075"/>
                    <a:ext cx="185770" cy="2497849"/>
                  </a:xfrm>
                  <a:custGeom>
                    <a:avLst/>
                    <a:gdLst>
                      <a:gd name="T0" fmla="*/ 46 w 46"/>
                      <a:gd name="T1" fmla="*/ 1 h 625"/>
                      <a:gd name="T2" fmla="*/ 39 w 46"/>
                      <a:gd name="T3" fmla="*/ 4 h 625"/>
                      <a:gd name="T4" fmla="*/ 7 w 46"/>
                      <a:gd name="T5" fmla="*/ 4 h 625"/>
                      <a:gd name="T6" fmla="*/ 0 w 46"/>
                      <a:gd name="T7" fmla="*/ 0 h 625"/>
                      <a:gd name="T8" fmla="*/ 46 w 46"/>
                      <a:gd name="T9" fmla="*/ 625 h 625"/>
                      <a:gd name="T10" fmla="*/ 39 w 46"/>
                      <a:gd name="T11" fmla="*/ 622 h 625"/>
                      <a:gd name="T12" fmla="*/ 7 w 46"/>
                      <a:gd name="T13" fmla="*/ 622 h 625"/>
                      <a:gd name="T14" fmla="*/ 0 w 46"/>
                      <a:gd name="T15" fmla="*/ 625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6" h="625">
                        <a:moveTo>
                          <a:pt x="46" y="1"/>
                        </a:moveTo>
                        <a:cubicBezTo>
                          <a:pt x="46" y="3"/>
                          <a:pt x="42" y="4"/>
                          <a:pt x="39" y="4"/>
                        </a:cubicBezTo>
                        <a:cubicBezTo>
                          <a:pt x="36" y="4"/>
                          <a:pt x="9" y="4"/>
                          <a:pt x="7" y="4"/>
                        </a:cubicBezTo>
                        <a:cubicBezTo>
                          <a:pt x="4" y="4"/>
                          <a:pt x="0" y="3"/>
                          <a:pt x="0" y="0"/>
                        </a:cubicBezTo>
                        <a:moveTo>
                          <a:pt x="46" y="625"/>
                        </a:moveTo>
                        <a:cubicBezTo>
                          <a:pt x="46" y="622"/>
                          <a:pt x="42" y="621"/>
                          <a:pt x="39" y="622"/>
                        </a:cubicBezTo>
                        <a:cubicBezTo>
                          <a:pt x="36" y="621"/>
                          <a:pt x="9" y="621"/>
                          <a:pt x="7" y="622"/>
                        </a:cubicBezTo>
                        <a:cubicBezTo>
                          <a:pt x="4" y="621"/>
                          <a:pt x="0" y="622"/>
                          <a:pt x="0" y="625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1" name="ïṥļidê">
                    <a:extLst>
                      <a:ext uri="{FF2B5EF4-FFF2-40B4-BE49-F238E27FC236}">
                        <a16:creationId xmlns:a16="http://schemas.microsoft.com/office/drawing/2014/main" id="{D5B400D8-AEEE-DE9C-0DBE-800FCAC4A5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2" name="i$ḷíḋe">
                    <a:extLst>
                      <a:ext uri="{FF2B5EF4-FFF2-40B4-BE49-F238E27FC236}">
                        <a16:creationId xmlns:a16="http://schemas.microsoft.com/office/drawing/2014/main" id="{E1171D51-9908-AC2F-140C-258FBDF15B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2132378"/>
                    <a:ext cx="369030" cy="52719"/>
                  </a:xfrm>
                  <a:custGeom>
                    <a:avLst/>
                    <a:gdLst>
                      <a:gd name="T0" fmla="*/ 70 w 92"/>
                      <a:gd name="T1" fmla="*/ 13 h 13"/>
                      <a:gd name="T2" fmla="*/ 92 w 92"/>
                      <a:gd name="T3" fmla="*/ 13 h 13"/>
                      <a:gd name="T4" fmla="*/ 77 w 92"/>
                      <a:gd name="T5" fmla="*/ 0 h 13"/>
                      <a:gd name="T6" fmla="*/ 16 w 92"/>
                      <a:gd name="T7" fmla="*/ 1 h 13"/>
                      <a:gd name="T8" fmla="*/ 0 w 92"/>
                      <a:gd name="T9" fmla="*/ 12 h 13"/>
                      <a:gd name="T10" fmla="*/ 24 w 92"/>
                      <a:gd name="T11" fmla="*/ 12 h 13"/>
                      <a:gd name="T12" fmla="*/ 32 w 92"/>
                      <a:gd name="T13" fmla="*/ 7 h 13"/>
                      <a:gd name="T14" fmla="*/ 63 w 92"/>
                      <a:gd name="T15" fmla="*/ 7 h 13"/>
                      <a:gd name="T16" fmla="*/ 70 w 92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3">
                        <a:moveTo>
                          <a:pt x="70" y="13"/>
                        </a:move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2" y="8"/>
                          <a:pt x="86" y="0"/>
                          <a:pt x="77" y="0"/>
                        </a:cubicBezTo>
                        <a:cubicBezTo>
                          <a:pt x="67" y="0"/>
                          <a:pt x="23" y="1"/>
                          <a:pt x="16" y="1"/>
                        </a:cubicBezTo>
                        <a:cubicBezTo>
                          <a:pt x="9" y="1"/>
                          <a:pt x="1" y="6"/>
                          <a:pt x="0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9"/>
                          <a:pt x="28" y="7"/>
                          <a:pt x="32" y="7"/>
                        </a:cubicBezTo>
                        <a:cubicBezTo>
                          <a:pt x="37" y="7"/>
                          <a:pt x="60" y="7"/>
                          <a:pt x="63" y="7"/>
                        </a:cubicBezTo>
                        <a:cubicBezTo>
                          <a:pt x="66" y="8"/>
                          <a:pt x="69" y="9"/>
                          <a:pt x="70" y="13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3" name="îṥḷiḑê">
                    <a:extLst>
                      <a:ext uri="{FF2B5EF4-FFF2-40B4-BE49-F238E27FC236}">
                        <a16:creationId xmlns:a16="http://schemas.microsoft.com/office/drawing/2014/main" id="{6FFC7D47-6F13-03C4-E569-0D64C9DCDC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4" name="ïs1iḍè">
                    <a:extLst>
                      <a:ext uri="{FF2B5EF4-FFF2-40B4-BE49-F238E27FC236}">
                        <a16:creationId xmlns:a16="http://schemas.microsoft.com/office/drawing/2014/main" id="{5DA39E7E-0CA1-6F96-520D-1FD2D83B4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8858" y="4677924"/>
                    <a:ext cx="369030" cy="47698"/>
                  </a:xfrm>
                  <a:custGeom>
                    <a:avLst/>
                    <a:gdLst>
                      <a:gd name="T0" fmla="*/ 70 w 92"/>
                      <a:gd name="T1" fmla="*/ 0 h 12"/>
                      <a:gd name="T2" fmla="*/ 92 w 92"/>
                      <a:gd name="T3" fmla="*/ 0 h 12"/>
                      <a:gd name="T4" fmla="*/ 77 w 92"/>
                      <a:gd name="T5" fmla="*/ 12 h 12"/>
                      <a:gd name="T6" fmla="*/ 16 w 92"/>
                      <a:gd name="T7" fmla="*/ 11 h 12"/>
                      <a:gd name="T8" fmla="*/ 0 w 92"/>
                      <a:gd name="T9" fmla="*/ 0 h 12"/>
                      <a:gd name="T10" fmla="*/ 24 w 92"/>
                      <a:gd name="T11" fmla="*/ 0 h 12"/>
                      <a:gd name="T12" fmla="*/ 32 w 92"/>
                      <a:gd name="T13" fmla="*/ 5 h 12"/>
                      <a:gd name="T14" fmla="*/ 63 w 92"/>
                      <a:gd name="T15" fmla="*/ 5 h 12"/>
                      <a:gd name="T16" fmla="*/ 70 w 92"/>
                      <a:gd name="T17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2" h="12">
                        <a:moveTo>
                          <a:pt x="70" y="0"/>
                        </a:move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92" y="5"/>
                          <a:pt x="86" y="12"/>
                          <a:pt x="77" y="12"/>
                        </a:cubicBezTo>
                        <a:cubicBezTo>
                          <a:pt x="67" y="12"/>
                          <a:pt x="23" y="11"/>
                          <a:pt x="16" y="11"/>
                        </a:cubicBezTo>
                        <a:cubicBezTo>
                          <a:pt x="9" y="11"/>
                          <a:pt x="1" y="6"/>
                          <a:pt x="0" y="0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24" y="3"/>
                          <a:pt x="28" y="5"/>
                          <a:pt x="32" y="5"/>
                        </a:cubicBezTo>
                        <a:cubicBezTo>
                          <a:pt x="37" y="5"/>
                          <a:pt x="60" y="6"/>
                          <a:pt x="63" y="5"/>
                        </a:cubicBezTo>
                        <a:cubicBezTo>
                          <a:pt x="66" y="4"/>
                          <a:pt x="69" y="3"/>
                          <a:pt x="70" y="0"/>
                        </a:cubicBezTo>
                        <a:close/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5" name="îṡľïḍê">
                    <a:extLst>
                      <a:ext uri="{FF2B5EF4-FFF2-40B4-BE49-F238E27FC236}">
                        <a16:creationId xmlns:a16="http://schemas.microsoft.com/office/drawing/2014/main" id="{AD1557C2-6970-D3F1-B97C-F99322B366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77222" y="2152461"/>
                    <a:ext cx="529695" cy="2553078"/>
                  </a:xfrm>
                  <a:custGeom>
                    <a:avLst/>
                    <a:gdLst>
                      <a:gd name="T0" fmla="*/ 0 w 132"/>
                      <a:gd name="T1" fmla="*/ 48 h 639"/>
                      <a:gd name="T2" fmla="*/ 69 w 132"/>
                      <a:gd name="T3" fmla="*/ 14 h 639"/>
                      <a:gd name="T4" fmla="*/ 132 w 132"/>
                      <a:gd name="T5" fmla="*/ 0 h 639"/>
                      <a:gd name="T6" fmla="*/ 0 w 132"/>
                      <a:gd name="T7" fmla="*/ 591 h 639"/>
                      <a:gd name="T8" fmla="*/ 69 w 132"/>
                      <a:gd name="T9" fmla="*/ 625 h 639"/>
                      <a:gd name="T10" fmla="*/ 132 w 132"/>
                      <a:gd name="T11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2" h="639">
                        <a:moveTo>
                          <a:pt x="0" y="48"/>
                        </a:moveTo>
                        <a:cubicBezTo>
                          <a:pt x="4" y="32"/>
                          <a:pt x="29" y="20"/>
                          <a:pt x="69" y="14"/>
                        </a:cubicBezTo>
                        <a:cubicBezTo>
                          <a:pt x="109" y="9"/>
                          <a:pt x="118" y="6"/>
                          <a:pt x="132" y="0"/>
                        </a:cubicBezTo>
                        <a:moveTo>
                          <a:pt x="0" y="591"/>
                        </a:moveTo>
                        <a:cubicBezTo>
                          <a:pt x="4" y="607"/>
                          <a:pt x="29" y="620"/>
                          <a:pt x="69" y="625"/>
                        </a:cubicBezTo>
                        <a:cubicBezTo>
                          <a:pt x="109" y="630"/>
                          <a:pt x="118" y="634"/>
                          <a:pt x="132" y="639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26" name="íṧḻiḋe">
                    <a:extLst>
                      <a:ext uri="{FF2B5EF4-FFF2-40B4-BE49-F238E27FC236}">
                        <a16:creationId xmlns:a16="http://schemas.microsoft.com/office/drawing/2014/main" id="{B0DA22B7-8946-43C7-5979-EAF40E23AF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85098" y="2340740"/>
                    <a:ext cx="2128819" cy="2176518"/>
                  </a:xfrm>
                  <a:custGeom>
                    <a:avLst/>
                    <a:gdLst>
                      <a:gd name="T0" fmla="*/ 532 w 532"/>
                      <a:gd name="T1" fmla="*/ 198 h 545"/>
                      <a:gd name="T2" fmla="*/ 515 w 532"/>
                      <a:gd name="T3" fmla="*/ 204 h 545"/>
                      <a:gd name="T4" fmla="*/ 114 w 532"/>
                      <a:gd name="T5" fmla="*/ 20 h 545"/>
                      <a:gd name="T6" fmla="*/ 0 w 532"/>
                      <a:gd name="T7" fmla="*/ 9 h 545"/>
                      <a:gd name="T8" fmla="*/ 532 w 532"/>
                      <a:gd name="T9" fmla="*/ 347 h 545"/>
                      <a:gd name="T10" fmla="*/ 515 w 532"/>
                      <a:gd name="T11" fmla="*/ 341 h 545"/>
                      <a:gd name="T12" fmla="*/ 114 w 532"/>
                      <a:gd name="T13" fmla="*/ 524 h 545"/>
                      <a:gd name="T14" fmla="*/ 0 w 532"/>
                      <a:gd name="T15" fmla="*/ 536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32" h="545">
                        <a:moveTo>
                          <a:pt x="532" y="198"/>
                        </a:moveTo>
                        <a:cubicBezTo>
                          <a:pt x="530" y="207"/>
                          <a:pt x="525" y="207"/>
                          <a:pt x="515" y="204"/>
                        </a:cubicBezTo>
                        <a:cubicBezTo>
                          <a:pt x="418" y="157"/>
                          <a:pt x="219" y="52"/>
                          <a:pt x="114" y="20"/>
                        </a:cubicBezTo>
                        <a:cubicBezTo>
                          <a:pt x="90" y="13"/>
                          <a:pt x="31" y="0"/>
                          <a:pt x="0" y="9"/>
                        </a:cubicBezTo>
                        <a:moveTo>
                          <a:pt x="532" y="347"/>
                        </a:moveTo>
                        <a:cubicBezTo>
                          <a:pt x="530" y="338"/>
                          <a:pt x="525" y="338"/>
                          <a:pt x="515" y="341"/>
                        </a:cubicBezTo>
                        <a:cubicBezTo>
                          <a:pt x="418" y="388"/>
                          <a:pt x="219" y="493"/>
                          <a:pt x="114" y="524"/>
                        </a:cubicBezTo>
                        <a:cubicBezTo>
                          <a:pt x="90" y="532"/>
                          <a:pt x="31" y="545"/>
                          <a:pt x="0" y="536"/>
                        </a:cubicBezTo>
                      </a:path>
                    </a:pathLst>
                  </a:custGeom>
                  <a:grpFill/>
                  <a:ln w="6350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30DBB800-A3E6-0C6E-CD55-7C19CE2AE693}"/>
              </a:ext>
            </a:extLst>
          </p:cNvPr>
          <p:cNvSpPr txBox="1">
            <a:spLocks/>
          </p:cNvSpPr>
          <p:nvPr/>
        </p:nvSpPr>
        <p:spPr>
          <a:xfrm>
            <a:off x="123824" y="0"/>
            <a:ext cx="11944350" cy="90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gradFill flip="none" rotWithShape="1">
                  <a:gsLst>
                    <a:gs pos="0">
                      <a:srgbClr val="FF66FF"/>
                    </a:gs>
                    <a:gs pos="19000">
                      <a:srgbClr val="00B0F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Ego3RT: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0B0F0"/>
                    </a:gs>
                    <a:gs pos="29000">
                      <a:srgbClr val="FF66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等线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n-lt"/>
                <a:ea typeface="等线" panose="02010600030101010101" pitchFamily="2" charset="-122"/>
              </a:rPr>
              <a:t>Learning Ego 3D Representation as Ray Tracing</a:t>
            </a:r>
            <a:endParaRPr lang="zh-CN" altLang="en-US" sz="3600" b="1" dirty="0">
              <a:solidFill>
                <a:schemeClr val="bg1"/>
              </a:solidFill>
              <a:latin typeface="+mn-lt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B8D698-AF3E-AC8C-DBD1-31E2AFAF72DB}"/>
              </a:ext>
            </a:extLst>
          </p:cNvPr>
          <p:cNvSpPr txBox="1"/>
          <p:nvPr/>
        </p:nvSpPr>
        <p:spPr>
          <a:xfrm>
            <a:off x="9362899" y="2337755"/>
            <a:ext cx="2829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BEV segmentation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88FE4E-3E4E-4D04-25AE-C0BDFBC07B4A}"/>
              </a:ext>
            </a:extLst>
          </p:cNvPr>
          <p:cNvSpPr txBox="1"/>
          <p:nvPr/>
        </p:nvSpPr>
        <p:spPr>
          <a:xfrm>
            <a:off x="164040" y="1504695"/>
            <a:ext cx="11863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gradFill flip="none" rotWithShape="1">
                  <a:gsLst>
                    <a:gs pos="80000">
                      <a:srgbClr val="00B0F0"/>
                    </a:gs>
                    <a:gs pos="100000">
                      <a:srgbClr val="FF6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Ego3RT </a:t>
            </a:r>
            <a:r>
              <a:rPr lang="en-US" altLang="zh-CN" sz="2000" b="1" dirty="0">
                <a:solidFill>
                  <a:schemeClr val="bg1"/>
                </a:solidFill>
              </a:rPr>
              <a:t>can handle difficult </a:t>
            </a:r>
            <a:r>
              <a:rPr lang="en-US" altLang="zh-CN" sz="2000" b="1" dirty="0">
                <a:solidFill>
                  <a:srgbClr val="CDACE6"/>
                </a:solidFill>
              </a:rPr>
              <a:t>light condition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0B8848-A4C5-82CD-55C0-7BA2BEA471D5}"/>
              </a:ext>
            </a:extLst>
          </p:cNvPr>
          <p:cNvSpPr txBox="1"/>
          <p:nvPr/>
        </p:nvSpPr>
        <p:spPr>
          <a:xfrm>
            <a:off x="4050477" y="2337755"/>
            <a:ext cx="3373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3D object detection</a:t>
            </a:r>
            <a:endParaRPr lang="zh-CN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47C8B6-3A40-18A5-779D-6A6199A9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0DDBF7-1ED0-4EAD-A912-6D427C28520A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7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9243A-4242-F219-BAC4-41B68E62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7690"/>
            <a:ext cx="11520000" cy="806011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Multi-view Vision-based 3D Representation Learning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72805CAA-7044-52F4-E9AD-340387C959EF}"/>
              </a:ext>
            </a:extLst>
          </p:cNvPr>
          <p:cNvCxnSpPr>
            <a:cxnSpLocks/>
          </p:cNvCxnSpPr>
          <p:nvPr/>
        </p:nvCxnSpPr>
        <p:spPr>
          <a:xfrm>
            <a:off x="7248611" y="3938117"/>
            <a:ext cx="417058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3C7E8612-9E86-8D4C-D9F6-7555B378FBA1}"/>
              </a:ext>
            </a:extLst>
          </p:cNvPr>
          <p:cNvCxnSpPr>
            <a:cxnSpLocks/>
          </p:cNvCxnSpPr>
          <p:nvPr/>
        </p:nvCxnSpPr>
        <p:spPr>
          <a:xfrm flipV="1">
            <a:off x="9379424" y="1651510"/>
            <a:ext cx="0" cy="41396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组合 1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56CCFDF-5EB0-3194-B787-A501BA762C4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9096447" y="3807071"/>
            <a:ext cx="583238" cy="264881"/>
            <a:chOff x="2940426" y="2001837"/>
            <a:chExt cx="6311148" cy="2854326"/>
          </a:xfrm>
          <a:solidFill>
            <a:schemeClr val="bg1">
              <a:lumMod val="65000"/>
            </a:schemeClr>
          </a:solidFill>
        </p:grpSpPr>
        <p:sp>
          <p:nvSpPr>
            <p:cNvPr id="197" name="ïṡ1îḑe">
              <a:extLst>
                <a:ext uri="{FF2B5EF4-FFF2-40B4-BE49-F238E27FC236}">
                  <a16:creationId xmlns:a16="http://schemas.microsoft.com/office/drawing/2014/main" id="{9B51B414-251D-5532-CFAA-97551CB42F5B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śļíḑè">
              <a:extLst>
                <a:ext uri="{FF2B5EF4-FFF2-40B4-BE49-F238E27FC236}">
                  <a16:creationId xmlns:a16="http://schemas.microsoft.com/office/drawing/2014/main" id="{5ACEA447-151A-4843-F316-BC80E47355B7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ṥḷîḑê">
              <a:extLst>
                <a:ext uri="{FF2B5EF4-FFF2-40B4-BE49-F238E27FC236}">
                  <a16:creationId xmlns:a16="http://schemas.microsoft.com/office/drawing/2014/main" id="{775FBCE5-2CA8-0B85-3604-09BB3B29C583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ŝ1ïḓè">
              <a:extLst>
                <a:ext uri="{FF2B5EF4-FFF2-40B4-BE49-F238E27FC236}">
                  <a16:creationId xmlns:a16="http://schemas.microsoft.com/office/drawing/2014/main" id="{D65D9A9D-7B26-6CD9-20E1-C0A906DBB6F2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Sľïḑe">
              <a:extLst>
                <a:ext uri="{FF2B5EF4-FFF2-40B4-BE49-F238E27FC236}">
                  <a16:creationId xmlns:a16="http://schemas.microsoft.com/office/drawing/2014/main" id="{BCDA32E1-9AA0-B148-BBE5-E84C41EC79CF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ṥľídè">
              <a:extLst>
                <a:ext uri="{FF2B5EF4-FFF2-40B4-BE49-F238E27FC236}">
                  <a16:creationId xmlns:a16="http://schemas.microsoft.com/office/drawing/2014/main" id="{047850D5-2FE9-FEEB-0B91-24A4ABA27F6F}"/>
                </a:ext>
              </a:extLst>
            </p:cNvPr>
            <p:cNvSpPr/>
            <p:nvPr/>
          </p:nvSpPr>
          <p:spPr bwMode="auto">
            <a:xfrm>
              <a:off x="2978086" y="2124847"/>
              <a:ext cx="6255918" cy="2608309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ṥḻiḍè">
              <a:extLst>
                <a:ext uri="{FF2B5EF4-FFF2-40B4-BE49-F238E27FC236}">
                  <a16:creationId xmlns:a16="http://schemas.microsoft.com/office/drawing/2014/main" id="{26035D3E-46D5-BE6E-FB8B-5CA7359E2531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Sľîde">
              <a:extLst>
                <a:ext uri="{FF2B5EF4-FFF2-40B4-BE49-F238E27FC236}">
                  <a16:creationId xmlns:a16="http://schemas.microsoft.com/office/drawing/2014/main" id="{8C6ED7AE-818D-8AD2-3865-FAD5802F170D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šḻîḓé">
              <a:extLst>
                <a:ext uri="{FF2B5EF4-FFF2-40B4-BE49-F238E27FC236}">
                  <a16:creationId xmlns:a16="http://schemas.microsoft.com/office/drawing/2014/main" id="{28FF9235-D234-F6E2-51F8-8410B85C8A91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íSļîḓé">
              <a:extLst>
                <a:ext uri="{FF2B5EF4-FFF2-40B4-BE49-F238E27FC236}">
                  <a16:creationId xmlns:a16="http://schemas.microsoft.com/office/drawing/2014/main" id="{6FD6979D-FD5E-CB82-AF85-52EE2BB04730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śḷíďê">
              <a:extLst>
                <a:ext uri="{FF2B5EF4-FFF2-40B4-BE49-F238E27FC236}">
                  <a16:creationId xmlns:a16="http://schemas.microsoft.com/office/drawing/2014/main" id="{ABC942B1-5BE7-81CB-6AE1-569E6AD05A35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ïṧľíḍe">
              <a:extLst>
                <a:ext uri="{FF2B5EF4-FFF2-40B4-BE49-F238E27FC236}">
                  <a16:creationId xmlns:a16="http://schemas.microsoft.com/office/drawing/2014/main" id="{15D907B9-583C-758E-E0FF-5F46F53DFD90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ṣľïďé">
              <a:extLst>
                <a:ext uri="{FF2B5EF4-FFF2-40B4-BE49-F238E27FC236}">
                  <a16:creationId xmlns:a16="http://schemas.microsoft.com/office/drawing/2014/main" id="{76E636AE-B950-BFA1-1F35-818862B4D1CC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ṡ1íḍé">
              <a:extLst>
                <a:ext uri="{FF2B5EF4-FFF2-40B4-BE49-F238E27FC236}">
                  <a16:creationId xmlns:a16="http://schemas.microsoft.com/office/drawing/2014/main" id="{B1804264-CE37-B5B4-71CC-848A4EE0D7EB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íŝḷïḋê">
              <a:extLst>
                <a:ext uri="{FF2B5EF4-FFF2-40B4-BE49-F238E27FC236}">
                  <a16:creationId xmlns:a16="http://schemas.microsoft.com/office/drawing/2014/main" id="{A4A0076A-AB50-19A9-EB60-0F9015D1F263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ṥḻíḍe">
              <a:extLst>
                <a:ext uri="{FF2B5EF4-FFF2-40B4-BE49-F238E27FC236}">
                  <a16:creationId xmlns:a16="http://schemas.microsoft.com/office/drawing/2014/main" id="{E9B8F727-4EF3-903E-96A5-B63E829A5ADE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ŝ1íḓè">
              <a:extLst>
                <a:ext uri="{FF2B5EF4-FFF2-40B4-BE49-F238E27FC236}">
                  <a16:creationId xmlns:a16="http://schemas.microsoft.com/office/drawing/2014/main" id="{255B494B-C507-98F4-1690-6E7BB45A799C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Sļïḑe">
              <a:extLst>
                <a:ext uri="{FF2B5EF4-FFF2-40B4-BE49-F238E27FC236}">
                  <a16:creationId xmlns:a16="http://schemas.microsoft.com/office/drawing/2014/main" id="{57ACB57F-30BB-E2B5-557C-8FB798C8EC95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ṩlïḓè">
              <a:extLst>
                <a:ext uri="{FF2B5EF4-FFF2-40B4-BE49-F238E27FC236}">
                  <a16:creationId xmlns:a16="http://schemas.microsoft.com/office/drawing/2014/main" id="{D5C0D2C9-3493-1C53-9947-CE4B1981949C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ṩḻide">
              <a:extLst>
                <a:ext uri="{FF2B5EF4-FFF2-40B4-BE49-F238E27FC236}">
                  <a16:creationId xmlns:a16="http://schemas.microsoft.com/office/drawing/2014/main" id="{845F9B56-7071-14DA-8E69-E81DDD769E4D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Sļîḓê">
              <a:extLst>
                <a:ext uri="{FF2B5EF4-FFF2-40B4-BE49-F238E27FC236}">
                  <a16:creationId xmlns:a16="http://schemas.microsoft.com/office/drawing/2014/main" id="{122CC62A-2235-6237-2E42-5AB7CEECE08E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iŝlíḍe">
              <a:extLst>
                <a:ext uri="{FF2B5EF4-FFF2-40B4-BE49-F238E27FC236}">
                  <a16:creationId xmlns:a16="http://schemas.microsoft.com/office/drawing/2014/main" id="{228D41E3-2D01-064B-8F58-3614C66CC652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ṥḷîḓè">
              <a:extLst>
                <a:ext uri="{FF2B5EF4-FFF2-40B4-BE49-F238E27FC236}">
                  <a16:creationId xmlns:a16="http://schemas.microsoft.com/office/drawing/2014/main" id="{0763615A-0838-2EBE-B5CF-050672B20D8E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ṩ1îḑê">
              <a:extLst>
                <a:ext uri="{FF2B5EF4-FFF2-40B4-BE49-F238E27FC236}">
                  <a16:creationId xmlns:a16="http://schemas.microsoft.com/office/drawing/2014/main" id="{8CA3F190-3B36-58F6-38F5-8621C88AA3EA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ṧḷîďê">
              <a:extLst>
                <a:ext uri="{FF2B5EF4-FFF2-40B4-BE49-F238E27FC236}">
                  <a16:creationId xmlns:a16="http://schemas.microsoft.com/office/drawing/2014/main" id="{4A90CC21-898F-DBB5-8238-670B48835C13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ṡļïḋé">
              <a:extLst>
                <a:ext uri="{FF2B5EF4-FFF2-40B4-BE49-F238E27FC236}">
                  <a16:creationId xmlns:a16="http://schemas.microsoft.com/office/drawing/2014/main" id="{38683286-0DCE-EB9F-DAFB-7A404426516E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Slîḓê">
              <a:extLst>
                <a:ext uri="{FF2B5EF4-FFF2-40B4-BE49-F238E27FC236}">
                  <a16:creationId xmlns:a16="http://schemas.microsoft.com/office/drawing/2014/main" id="{E32E5A00-A783-C42F-1292-08A0F0B91445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š1iḋe">
              <a:extLst>
                <a:ext uri="{FF2B5EF4-FFF2-40B4-BE49-F238E27FC236}">
                  <a16:creationId xmlns:a16="http://schemas.microsoft.com/office/drawing/2014/main" id="{DBF3ACBE-F0D9-8D97-A0F5-1CD832583E50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ṧḷîďé">
              <a:extLst>
                <a:ext uri="{FF2B5EF4-FFF2-40B4-BE49-F238E27FC236}">
                  <a16:creationId xmlns:a16="http://schemas.microsoft.com/office/drawing/2014/main" id="{2FDE998B-2500-AA71-A3B8-0886BCB9B4B2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ṣľïḓê">
              <a:extLst>
                <a:ext uri="{FF2B5EF4-FFF2-40B4-BE49-F238E27FC236}">
                  <a16:creationId xmlns:a16="http://schemas.microsoft.com/office/drawing/2014/main" id="{A7B8DCD1-2AFC-A96C-35B4-640AD4194B85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ṥḷiḋê">
              <a:extLst>
                <a:ext uri="{FF2B5EF4-FFF2-40B4-BE49-F238E27FC236}">
                  <a16:creationId xmlns:a16="http://schemas.microsoft.com/office/drawing/2014/main" id="{1833F7C2-A16E-E612-8B70-FED072D3E90F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šlidé">
              <a:extLst>
                <a:ext uri="{FF2B5EF4-FFF2-40B4-BE49-F238E27FC236}">
                  <a16:creationId xmlns:a16="http://schemas.microsoft.com/office/drawing/2014/main" id="{2CD08CA4-2600-CBCF-E3E1-B4161C9EFCFE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ṩḷiḑé">
              <a:extLst>
                <a:ext uri="{FF2B5EF4-FFF2-40B4-BE49-F238E27FC236}">
                  <a16:creationId xmlns:a16="http://schemas.microsoft.com/office/drawing/2014/main" id="{C8CBC599-57E1-C98D-5034-922C61365710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ŝļîďe">
              <a:extLst>
                <a:ext uri="{FF2B5EF4-FFF2-40B4-BE49-F238E27FC236}">
                  <a16:creationId xmlns:a16="http://schemas.microsoft.com/office/drawing/2014/main" id="{C2CE8516-1A88-8BA0-1383-763142F85EA7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ṣľiḓé">
              <a:extLst>
                <a:ext uri="{FF2B5EF4-FFF2-40B4-BE49-F238E27FC236}">
                  <a16:creationId xmlns:a16="http://schemas.microsoft.com/office/drawing/2014/main" id="{E9A74AF4-BD26-6FB2-9528-7408E66322AD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şlíḓe">
              <a:extLst>
                <a:ext uri="{FF2B5EF4-FFF2-40B4-BE49-F238E27FC236}">
                  <a16:creationId xmlns:a16="http://schemas.microsoft.com/office/drawing/2014/main" id="{CD49F894-A68E-9A4C-249A-A5B007818073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ṧḷiḑè">
              <a:extLst>
                <a:ext uri="{FF2B5EF4-FFF2-40B4-BE49-F238E27FC236}">
                  <a16:creationId xmlns:a16="http://schemas.microsoft.com/office/drawing/2014/main" id="{561CDA3A-2E40-AE8F-55C5-D5EDD84269EC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ïṥḷiḑé">
              <a:extLst>
                <a:ext uri="{FF2B5EF4-FFF2-40B4-BE49-F238E27FC236}">
                  <a16:creationId xmlns:a16="http://schemas.microsoft.com/office/drawing/2014/main" id="{7F136538-4C7F-749F-BF78-746E7004E8F8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š1ïde">
              <a:extLst>
                <a:ext uri="{FF2B5EF4-FFF2-40B4-BE49-F238E27FC236}">
                  <a16:creationId xmlns:a16="http://schemas.microsoft.com/office/drawing/2014/main" id="{A7FA6D8F-D2A7-98A6-9F52-249E88E14360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ṡļïďé">
              <a:extLst>
                <a:ext uri="{FF2B5EF4-FFF2-40B4-BE49-F238E27FC236}">
                  <a16:creationId xmlns:a16="http://schemas.microsoft.com/office/drawing/2014/main" id="{82EAF4D1-B1BE-1A4D-3E4B-C2A53F6DCFC1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ṩ1îďe">
              <a:extLst>
                <a:ext uri="{FF2B5EF4-FFF2-40B4-BE49-F238E27FC236}">
                  <a16:creationId xmlns:a16="http://schemas.microsoft.com/office/drawing/2014/main" id="{162BCCA6-6472-C250-2E5C-3E2252F618A8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ṥḷîdé">
              <a:extLst>
                <a:ext uri="{FF2B5EF4-FFF2-40B4-BE49-F238E27FC236}">
                  <a16:creationId xmlns:a16="http://schemas.microsoft.com/office/drawing/2014/main" id="{924F605B-47C5-5798-5051-6B5FFF491096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ṣlíḓè">
              <a:extLst>
                <a:ext uri="{FF2B5EF4-FFF2-40B4-BE49-F238E27FC236}">
                  <a16:creationId xmlns:a16="http://schemas.microsoft.com/office/drawing/2014/main" id="{2BD6A0B1-2091-69BF-A166-877CD7C3AFEC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$1ïḋê">
              <a:extLst>
                <a:ext uri="{FF2B5EF4-FFF2-40B4-BE49-F238E27FC236}">
                  <a16:creationId xmlns:a16="http://schemas.microsoft.com/office/drawing/2014/main" id="{7F294CAE-DE9F-8E71-25D7-FC5F654693C9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ṡḻidè">
              <a:extLst>
                <a:ext uri="{FF2B5EF4-FFF2-40B4-BE49-F238E27FC236}">
                  <a16:creationId xmlns:a16="http://schemas.microsoft.com/office/drawing/2014/main" id="{6C22665C-8C00-6401-9EEB-D862F8CF8386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śḻiḑe">
              <a:extLst>
                <a:ext uri="{FF2B5EF4-FFF2-40B4-BE49-F238E27FC236}">
                  <a16:creationId xmlns:a16="http://schemas.microsoft.com/office/drawing/2014/main" id="{85000A2D-291C-89D4-8E10-BAE3F197BDB1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íśļîḑe">
              <a:extLst>
                <a:ext uri="{FF2B5EF4-FFF2-40B4-BE49-F238E27FC236}">
                  <a16:creationId xmlns:a16="http://schemas.microsoft.com/office/drawing/2014/main" id="{23F998C1-726A-782C-5632-40A0B15B24CD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ṡḷíḓè">
              <a:extLst>
                <a:ext uri="{FF2B5EF4-FFF2-40B4-BE49-F238E27FC236}">
                  <a16:creationId xmlns:a16="http://schemas.microsoft.com/office/drawing/2014/main" id="{4ED5698D-9D50-F9C5-BA96-A4402B391AB7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şļiḑê">
              <a:extLst>
                <a:ext uri="{FF2B5EF4-FFF2-40B4-BE49-F238E27FC236}">
                  <a16:creationId xmlns:a16="http://schemas.microsoft.com/office/drawing/2014/main" id="{78AB2E30-7E2A-66D2-A43A-EDFE1AC7E13D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ṣlidé">
              <a:extLst>
                <a:ext uri="{FF2B5EF4-FFF2-40B4-BE49-F238E27FC236}">
                  <a16:creationId xmlns:a16="http://schemas.microsoft.com/office/drawing/2014/main" id="{DA0EFAAE-7B3E-3D7E-9C0D-64C846FF3F35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$ľíďê">
              <a:extLst>
                <a:ext uri="{FF2B5EF4-FFF2-40B4-BE49-F238E27FC236}">
                  <a16:creationId xmlns:a16="http://schemas.microsoft.com/office/drawing/2014/main" id="{501AE9E1-9B24-063D-C3C0-AB635B18E8C2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š1idè">
              <a:extLst>
                <a:ext uri="{FF2B5EF4-FFF2-40B4-BE49-F238E27FC236}">
                  <a16:creationId xmlns:a16="http://schemas.microsoft.com/office/drawing/2014/main" id="{24BF0A3B-D2D2-9A22-48D1-92AC5E9EBA6D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ṥļidê">
              <a:extLst>
                <a:ext uri="{FF2B5EF4-FFF2-40B4-BE49-F238E27FC236}">
                  <a16:creationId xmlns:a16="http://schemas.microsoft.com/office/drawing/2014/main" id="{2418FE03-286C-B196-0EA1-5D6D5465B3C6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i$ḷíḋe">
              <a:extLst>
                <a:ext uri="{FF2B5EF4-FFF2-40B4-BE49-F238E27FC236}">
                  <a16:creationId xmlns:a16="http://schemas.microsoft.com/office/drawing/2014/main" id="{A8362499-85BD-80AE-7C34-0D75A33E09C2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ṥḷiḑê">
              <a:extLst>
                <a:ext uri="{FF2B5EF4-FFF2-40B4-BE49-F238E27FC236}">
                  <a16:creationId xmlns:a16="http://schemas.microsoft.com/office/drawing/2014/main" id="{38E6F93D-BC31-8F83-FD07-163DEA7DB515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s1iḍè">
              <a:extLst>
                <a:ext uri="{FF2B5EF4-FFF2-40B4-BE49-F238E27FC236}">
                  <a16:creationId xmlns:a16="http://schemas.microsoft.com/office/drawing/2014/main" id="{05CAF6AF-E3CF-3C65-E334-9FAAB1B559E9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ṡľïḍê">
              <a:extLst>
                <a:ext uri="{FF2B5EF4-FFF2-40B4-BE49-F238E27FC236}">
                  <a16:creationId xmlns:a16="http://schemas.microsoft.com/office/drawing/2014/main" id="{B4C06B03-F38B-B4FC-B3DB-4222B5E2E4E8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ṧḻiḋe">
              <a:extLst>
                <a:ext uri="{FF2B5EF4-FFF2-40B4-BE49-F238E27FC236}">
                  <a16:creationId xmlns:a16="http://schemas.microsoft.com/office/drawing/2014/main" id="{B60BEA47-1CF3-F637-BC88-BCC793747507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2588EEA-D14A-4E3A-E589-5FE9474E90BB}"/>
              </a:ext>
            </a:extLst>
          </p:cNvPr>
          <p:cNvGrpSpPr/>
          <p:nvPr/>
        </p:nvGrpSpPr>
        <p:grpSpPr>
          <a:xfrm>
            <a:off x="9949720" y="1575417"/>
            <a:ext cx="1482819" cy="789675"/>
            <a:chOff x="9949720" y="1575417"/>
            <a:chExt cx="1482819" cy="789675"/>
          </a:xfrm>
        </p:grpSpPr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899F673F-0064-E932-5293-F0D2595B3EB3}"/>
                </a:ext>
              </a:extLst>
            </p:cNvPr>
            <p:cNvSpPr/>
            <p:nvPr/>
          </p:nvSpPr>
          <p:spPr>
            <a:xfrm>
              <a:off x="9949720" y="2133825"/>
              <a:ext cx="231267" cy="23126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D62943C6-A290-0981-1234-C579D8EE5370}"/>
                </a:ext>
              </a:extLst>
            </p:cNvPr>
            <p:cNvSpPr txBox="1"/>
            <p:nvPr/>
          </p:nvSpPr>
          <p:spPr>
            <a:xfrm>
              <a:off x="10116153" y="1575417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Pedestrians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F0125D0A-726C-B15B-D97B-DB9157BC136D}"/>
                </a:ext>
              </a:extLst>
            </p:cNvPr>
            <p:cNvCxnSpPr/>
            <p:nvPr/>
          </p:nvCxnSpPr>
          <p:spPr>
            <a:xfrm flipV="1">
              <a:off x="10180987" y="1932107"/>
              <a:ext cx="107403" cy="20171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9B81E0-FD75-EFC0-AD7D-BD51F7C3FCF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831213" y="3571627"/>
            <a:ext cx="1133854" cy="514947"/>
            <a:chOff x="2940426" y="2001837"/>
            <a:chExt cx="6311148" cy="2854326"/>
          </a:xfrm>
          <a:solidFill>
            <a:schemeClr val="bg1">
              <a:lumMod val="65000"/>
            </a:schemeClr>
          </a:solidFill>
        </p:grpSpPr>
        <p:sp>
          <p:nvSpPr>
            <p:cNvPr id="6" name="ïṡ1îḑe">
              <a:extLst>
                <a:ext uri="{FF2B5EF4-FFF2-40B4-BE49-F238E27FC236}">
                  <a16:creationId xmlns:a16="http://schemas.microsoft.com/office/drawing/2014/main" id="{84CB9688-2D46-B267-1FD3-8771C4A312BA}"/>
                </a:ext>
              </a:extLst>
            </p:cNvPr>
            <p:cNvSpPr/>
            <p:nvPr/>
          </p:nvSpPr>
          <p:spPr bwMode="auto">
            <a:xfrm>
              <a:off x="2940426" y="2433626"/>
              <a:ext cx="195811" cy="1995769"/>
            </a:xfrm>
            <a:custGeom>
              <a:avLst/>
              <a:gdLst>
                <a:gd name="T0" fmla="*/ 0 w 49"/>
                <a:gd name="T1" fmla="*/ 249 h 500"/>
                <a:gd name="T2" fmla="*/ 8 w 49"/>
                <a:gd name="T3" fmla="*/ 400 h 500"/>
                <a:gd name="T4" fmla="*/ 13 w 49"/>
                <a:gd name="T5" fmla="*/ 404 h 500"/>
                <a:gd name="T6" fmla="*/ 13 w 49"/>
                <a:gd name="T7" fmla="*/ 410 h 500"/>
                <a:gd name="T8" fmla="*/ 10 w 49"/>
                <a:gd name="T9" fmla="*/ 415 h 500"/>
                <a:gd name="T10" fmla="*/ 49 w 49"/>
                <a:gd name="T11" fmla="*/ 500 h 500"/>
                <a:gd name="T12" fmla="*/ 9 w 49"/>
                <a:gd name="T13" fmla="*/ 250 h 500"/>
                <a:gd name="T14" fmla="*/ 49 w 49"/>
                <a:gd name="T15" fmla="*/ 0 h 500"/>
                <a:gd name="T16" fmla="*/ 10 w 49"/>
                <a:gd name="T17" fmla="*/ 84 h 500"/>
                <a:gd name="T18" fmla="*/ 13 w 49"/>
                <a:gd name="T19" fmla="*/ 90 h 500"/>
                <a:gd name="T20" fmla="*/ 13 w 49"/>
                <a:gd name="T21" fmla="*/ 96 h 500"/>
                <a:gd name="T22" fmla="*/ 8 w 49"/>
                <a:gd name="T23" fmla="*/ 100 h 500"/>
                <a:gd name="T24" fmla="*/ 0 w 49"/>
                <a:gd name="T25" fmla="*/ 250 h 500"/>
                <a:gd name="T26" fmla="*/ 0 w 49"/>
                <a:gd name="T27" fmla="*/ 249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0">
                  <a:moveTo>
                    <a:pt x="0" y="249"/>
                  </a:moveTo>
                  <a:cubicBezTo>
                    <a:pt x="0" y="312"/>
                    <a:pt x="3" y="361"/>
                    <a:pt x="8" y="400"/>
                  </a:cubicBezTo>
                  <a:cubicBezTo>
                    <a:pt x="13" y="404"/>
                    <a:pt x="13" y="404"/>
                    <a:pt x="13" y="404"/>
                  </a:cubicBezTo>
                  <a:cubicBezTo>
                    <a:pt x="13" y="410"/>
                    <a:pt x="13" y="410"/>
                    <a:pt x="13" y="410"/>
                  </a:cubicBezTo>
                  <a:cubicBezTo>
                    <a:pt x="10" y="415"/>
                    <a:pt x="10" y="415"/>
                    <a:pt x="10" y="415"/>
                  </a:cubicBezTo>
                  <a:cubicBezTo>
                    <a:pt x="17" y="460"/>
                    <a:pt x="30" y="487"/>
                    <a:pt x="49" y="500"/>
                  </a:cubicBezTo>
                  <a:cubicBezTo>
                    <a:pt x="25" y="466"/>
                    <a:pt x="9" y="402"/>
                    <a:pt x="9" y="250"/>
                  </a:cubicBezTo>
                  <a:cubicBezTo>
                    <a:pt x="9" y="98"/>
                    <a:pt x="25" y="33"/>
                    <a:pt x="49" y="0"/>
                  </a:cubicBezTo>
                  <a:cubicBezTo>
                    <a:pt x="30" y="13"/>
                    <a:pt x="17" y="39"/>
                    <a:pt x="10" y="84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" y="138"/>
                    <a:pt x="0" y="187"/>
                    <a:pt x="0" y="250"/>
                  </a:cubicBezTo>
                  <a:cubicBezTo>
                    <a:pt x="0" y="249"/>
                    <a:pt x="0" y="249"/>
                    <a:pt x="0" y="24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śļíḑè">
              <a:extLst>
                <a:ext uri="{FF2B5EF4-FFF2-40B4-BE49-F238E27FC236}">
                  <a16:creationId xmlns:a16="http://schemas.microsoft.com/office/drawing/2014/main" id="{187E3751-BA48-72A6-0738-B1C2A8337253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ṥḷîḑê">
              <a:extLst>
                <a:ext uri="{FF2B5EF4-FFF2-40B4-BE49-F238E27FC236}">
                  <a16:creationId xmlns:a16="http://schemas.microsoft.com/office/drawing/2014/main" id="{544584B2-165F-7C73-3015-DA79D17F167D}"/>
                </a:ext>
              </a:extLst>
            </p:cNvPr>
            <p:cNvSpPr/>
            <p:nvPr/>
          </p:nvSpPr>
          <p:spPr bwMode="auto">
            <a:xfrm>
              <a:off x="8862461" y="2373376"/>
              <a:ext cx="389113" cy="803328"/>
            </a:xfrm>
            <a:custGeom>
              <a:avLst/>
              <a:gdLst>
                <a:gd name="T0" fmla="*/ 0 w 97"/>
                <a:gd name="T1" fmla="*/ 0 h 201"/>
                <a:gd name="T2" fmla="*/ 97 w 97"/>
                <a:gd name="T3" fmla="*/ 197 h 201"/>
                <a:gd name="T4" fmla="*/ 90 w 97"/>
                <a:gd name="T5" fmla="*/ 201 h 201"/>
                <a:gd name="T6" fmla="*/ 0 w 97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0"/>
                  </a:moveTo>
                  <a:cubicBezTo>
                    <a:pt x="45" y="12"/>
                    <a:pt x="90" y="91"/>
                    <a:pt x="97" y="197"/>
                  </a:cubicBezTo>
                  <a:cubicBezTo>
                    <a:pt x="97" y="200"/>
                    <a:pt x="90" y="201"/>
                    <a:pt x="90" y="201"/>
                  </a:cubicBezTo>
                  <a:cubicBezTo>
                    <a:pt x="82" y="104"/>
                    <a:pt x="53" y="4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1ïḓè">
              <a:extLst>
                <a:ext uri="{FF2B5EF4-FFF2-40B4-BE49-F238E27FC236}">
                  <a16:creationId xmlns:a16="http://schemas.microsoft.com/office/drawing/2014/main" id="{DB0B9153-71AE-9F0C-2B67-64421FF6DB36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Sľïḑe">
              <a:extLst>
                <a:ext uri="{FF2B5EF4-FFF2-40B4-BE49-F238E27FC236}">
                  <a16:creationId xmlns:a16="http://schemas.microsoft.com/office/drawing/2014/main" id="{9F40850B-F1BA-96F1-73A6-C952C2A60FAC}"/>
                </a:ext>
              </a:extLst>
            </p:cNvPr>
            <p:cNvSpPr/>
            <p:nvPr/>
          </p:nvSpPr>
          <p:spPr bwMode="auto">
            <a:xfrm>
              <a:off x="8862461" y="3683805"/>
              <a:ext cx="389113" cy="800819"/>
            </a:xfrm>
            <a:custGeom>
              <a:avLst/>
              <a:gdLst>
                <a:gd name="T0" fmla="*/ 0 w 97"/>
                <a:gd name="T1" fmla="*/ 201 h 201"/>
                <a:gd name="T2" fmla="*/ 97 w 97"/>
                <a:gd name="T3" fmla="*/ 4 h 201"/>
                <a:gd name="T4" fmla="*/ 90 w 97"/>
                <a:gd name="T5" fmla="*/ 0 h 201"/>
                <a:gd name="T6" fmla="*/ 0 w 97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1">
                  <a:moveTo>
                    <a:pt x="0" y="201"/>
                  </a:moveTo>
                  <a:cubicBezTo>
                    <a:pt x="45" y="189"/>
                    <a:pt x="90" y="111"/>
                    <a:pt x="97" y="4"/>
                  </a:cubicBezTo>
                  <a:cubicBezTo>
                    <a:pt x="97" y="2"/>
                    <a:pt x="90" y="0"/>
                    <a:pt x="90" y="0"/>
                  </a:cubicBezTo>
                  <a:cubicBezTo>
                    <a:pt x="82" y="97"/>
                    <a:pt x="53" y="161"/>
                    <a:pt x="0" y="20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ṥľídè">
              <a:extLst>
                <a:ext uri="{FF2B5EF4-FFF2-40B4-BE49-F238E27FC236}">
                  <a16:creationId xmlns:a16="http://schemas.microsoft.com/office/drawing/2014/main" id="{493037E2-6B23-5679-D300-DA49387DA216}"/>
                </a:ext>
              </a:extLst>
            </p:cNvPr>
            <p:cNvSpPr/>
            <p:nvPr/>
          </p:nvSpPr>
          <p:spPr bwMode="auto">
            <a:xfrm>
              <a:off x="2978086" y="2124847"/>
              <a:ext cx="6255918" cy="2608309"/>
            </a:xfrm>
            <a:custGeom>
              <a:avLst/>
              <a:gdLst>
                <a:gd name="T0" fmla="*/ 0 w 1563"/>
                <a:gd name="T1" fmla="*/ 327 h 653"/>
                <a:gd name="T2" fmla="*/ 40 w 1563"/>
                <a:gd name="T3" fmla="*/ 577 h 653"/>
                <a:gd name="T4" fmla="*/ 70 w 1563"/>
                <a:gd name="T5" fmla="*/ 605 h 653"/>
                <a:gd name="T6" fmla="*/ 125 w 1563"/>
                <a:gd name="T7" fmla="*/ 636 h 653"/>
                <a:gd name="T8" fmla="*/ 250 w 1563"/>
                <a:gd name="T9" fmla="*/ 653 h 653"/>
                <a:gd name="T10" fmla="*/ 388 w 1563"/>
                <a:gd name="T11" fmla="*/ 646 h 653"/>
                <a:gd name="T12" fmla="*/ 717 w 1563"/>
                <a:gd name="T13" fmla="*/ 653 h 653"/>
                <a:gd name="T14" fmla="*/ 1043 w 1563"/>
                <a:gd name="T15" fmla="*/ 651 h 653"/>
                <a:gd name="T16" fmla="*/ 1192 w 1563"/>
                <a:gd name="T17" fmla="*/ 653 h 653"/>
                <a:gd name="T18" fmla="*/ 1470 w 1563"/>
                <a:gd name="T19" fmla="*/ 591 h 653"/>
                <a:gd name="T20" fmla="*/ 1560 w 1563"/>
                <a:gd name="T21" fmla="*/ 390 h 653"/>
                <a:gd name="T22" fmla="*/ 1563 w 1563"/>
                <a:gd name="T23" fmla="*/ 327 h 653"/>
                <a:gd name="T24" fmla="*/ 1560 w 1563"/>
                <a:gd name="T25" fmla="*/ 263 h 653"/>
                <a:gd name="T26" fmla="*/ 1470 w 1563"/>
                <a:gd name="T27" fmla="*/ 62 h 653"/>
                <a:gd name="T28" fmla="*/ 1192 w 1563"/>
                <a:gd name="T29" fmla="*/ 0 h 653"/>
                <a:gd name="T30" fmla="*/ 1043 w 1563"/>
                <a:gd name="T31" fmla="*/ 3 h 653"/>
                <a:gd name="T32" fmla="*/ 717 w 1563"/>
                <a:gd name="T33" fmla="*/ 1 h 653"/>
                <a:gd name="T34" fmla="*/ 388 w 1563"/>
                <a:gd name="T35" fmla="*/ 7 h 653"/>
                <a:gd name="T36" fmla="*/ 250 w 1563"/>
                <a:gd name="T37" fmla="*/ 0 h 653"/>
                <a:gd name="T38" fmla="*/ 125 w 1563"/>
                <a:gd name="T39" fmla="*/ 17 h 653"/>
                <a:gd name="T40" fmla="*/ 70 w 1563"/>
                <a:gd name="T41" fmla="*/ 49 h 653"/>
                <a:gd name="T42" fmla="*/ 40 w 1563"/>
                <a:gd name="T43" fmla="*/ 77 h 653"/>
                <a:gd name="T44" fmla="*/ 0 w 1563"/>
                <a:gd name="T45" fmla="*/ 327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3" h="653">
                  <a:moveTo>
                    <a:pt x="0" y="327"/>
                  </a:moveTo>
                  <a:cubicBezTo>
                    <a:pt x="0" y="479"/>
                    <a:pt x="16" y="543"/>
                    <a:pt x="40" y="577"/>
                  </a:cubicBezTo>
                  <a:cubicBezTo>
                    <a:pt x="49" y="590"/>
                    <a:pt x="59" y="598"/>
                    <a:pt x="70" y="605"/>
                  </a:cubicBezTo>
                  <a:cubicBezTo>
                    <a:pt x="84" y="614"/>
                    <a:pt x="109" y="626"/>
                    <a:pt x="125" y="636"/>
                  </a:cubicBezTo>
                  <a:cubicBezTo>
                    <a:pt x="139" y="644"/>
                    <a:pt x="135" y="653"/>
                    <a:pt x="250" y="653"/>
                  </a:cubicBezTo>
                  <a:cubicBezTo>
                    <a:pt x="345" y="653"/>
                    <a:pt x="372" y="646"/>
                    <a:pt x="388" y="646"/>
                  </a:cubicBezTo>
                  <a:cubicBezTo>
                    <a:pt x="438" y="646"/>
                    <a:pt x="516" y="653"/>
                    <a:pt x="717" y="653"/>
                  </a:cubicBezTo>
                  <a:cubicBezTo>
                    <a:pt x="836" y="653"/>
                    <a:pt x="954" y="651"/>
                    <a:pt x="1043" y="651"/>
                  </a:cubicBezTo>
                  <a:cubicBezTo>
                    <a:pt x="1132" y="651"/>
                    <a:pt x="1192" y="653"/>
                    <a:pt x="1192" y="653"/>
                  </a:cubicBezTo>
                  <a:cubicBezTo>
                    <a:pt x="1319" y="653"/>
                    <a:pt x="1410" y="638"/>
                    <a:pt x="1470" y="591"/>
                  </a:cubicBezTo>
                  <a:cubicBezTo>
                    <a:pt x="1523" y="551"/>
                    <a:pt x="1552" y="487"/>
                    <a:pt x="1560" y="390"/>
                  </a:cubicBezTo>
                  <a:cubicBezTo>
                    <a:pt x="1562" y="370"/>
                    <a:pt x="1563" y="349"/>
                    <a:pt x="1563" y="327"/>
                  </a:cubicBezTo>
                  <a:cubicBezTo>
                    <a:pt x="1563" y="304"/>
                    <a:pt x="1562" y="283"/>
                    <a:pt x="1560" y="263"/>
                  </a:cubicBezTo>
                  <a:cubicBezTo>
                    <a:pt x="1552" y="166"/>
                    <a:pt x="1523" y="102"/>
                    <a:pt x="1470" y="62"/>
                  </a:cubicBezTo>
                  <a:cubicBezTo>
                    <a:pt x="1410" y="16"/>
                    <a:pt x="1319" y="0"/>
                    <a:pt x="1192" y="0"/>
                  </a:cubicBezTo>
                  <a:cubicBezTo>
                    <a:pt x="1192" y="0"/>
                    <a:pt x="1132" y="3"/>
                    <a:pt x="1043" y="3"/>
                  </a:cubicBezTo>
                  <a:cubicBezTo>
                    <a:pt x="954" y="3"/>
                    <a:pt x="836" y="1"/>
                    <a:pt x="717" y="1"/>
                  </a:cubicBezTo>
                  <a:cubicBezTo>
                    <a:pt x="516" y="1"/>
                    <a:pt x="438" y="7"/>
                    <a:pt x="388" y="7"/>
                  </a:cubicBezTo>
                  <a:cubicBezTo>
                    <a:pt x="372" y="7"/>
                    <a:pt x="345" y="0"/>
                    <a:pt x="250" y="0"/>
                  </a:cubicBezTo>
                  <a:cubicBezTo>
                    <a:pt x="135" y="0"/>
                    <a:pt x="139" y="9"/>
                    <a:pt x="125" y="17"/>
                  </a:cubicBezTo>
                  <a:cubicBezTo>
                    <a:pt x="109" y="28"/>
                    <a:pt x="84" y="40"/>
                    <a:pt x="70" y="49"/>
                  </a:cubicBezTo>
                  <a:cubicBezTo>
                    <a:pt x="59" y="56"/>
                    <a:pt x="49" y="64"/>
                    <a:pt x="40" y="77"/>
                  </a:cubicBezTo>
                  <a:cubicBezTo>
                    <a:pt x="16" y="110"/>
                    <a:pt x="0" y="175"/>
                    <a:pt x="0" y="327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ṥḻiḍè">
              <a:extLst>
                <a:ext uri="{FF2B5EF4-FFF2-40B4-BE49-F238E27FC236}">
                  <a16:creationId xmlns:a16="http://schemas.microsoft.com/office/drawing/2014/main" id="{FE4B5861-B10F-2879-4D5B-7EDE5E13EE35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Sľîde">
              <a:extLst>
                <a:ext uri="{FF2B5EF4-FFF2-40B4-BE49-F238E27FC236}">
                  <a16:creationId xmlns:a16="http://schemas.microsoft.com/office/drawing/2014/main" id="{458F9D69-5CF8-23FC-066E-9B3B5B65761B}"/>
                </a:ext>
              </a:extLst>
            </p:cNvPr>
            <p:cNvSpPr/>
            <p:nvPr/>
          </p:nvSpPr>
          <p:spPr bwMode="auto">
            <a:xfrm>
              <a:off x="3141258" y="2511447"/>
              <a:ext cx="599986" cy="1837613"/>
            </a:xfrm>
            <a:custGeom>
              <a:avLst/>
              <a:gdLst>
                <a:gd name="T0" fmla="*/ 140 w 150"/>
                <a:gd name="T1" fmla="*/ 229 h 460"/>
                <a:gd name="T2" fmla="*/ 147 w 150"/>
                <a:gd name="T3" fmla="*/ 388 h 460"/>
                <a:gd name="T4" fmla="*/ 102 w 150"/>
                <a:gd name="T5" fmla="*/ 446 h 460"/>
                <a:gd name="T6" fmla="*/ 39 w 150"/>
                <a:gd name="T7" fmla="*/ 420 h 460"/>
                <a:gd name="T8" fmla="*/ 0 w 150"/>
                <a:gd name="T9" fmla="*/ 229 h 460"/>
                <a:gd name="T10" fmla="*/ 0 w 150"/>
                <a:gd name="T11" fmla="*/ 230 h 460"/>
                <a:gd name="T12" fmla="*/ 39 w 150"/>
                <a:gd name="T13" fmla="*/ 39 h 460"/>
                <a:gd name="T14" fmla="*/ 102 w 150"/>
                <a:gd name="T15" fmla="*/ 13 h 460"/>
                <a:gd name="T16" fmla="*/ 147 w 150"/>
                <a:gd name="T17" fmla="*/ 72 h 460"/>
                <a:gd name="T18" fmla="*/ 140 w 150"/>
                <a:gd name="T19" fmla="*/ 230 h 460"/>
                <a:gd name="T20" fmla="*/ 140 w 150"/>
                <a:gd name="T21" fmla="*/ 22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460">
                  <a:moveTo>
                    <a:pt x="140" y="229"/>
                  </a:moveTo>
                  <a:cubicBezTo>
                    <a:pt x="140" y="305"/>
                    <a:pt x="144" y="353"/>
                    <a:pt x="147" y="388"/>
                  </a:cubicBezTo>
                  <a:cubicBezTo>
                    <a:pt x="150" y="423"/>
                    <a:pt x="137" y="432"/>
                    <a:pt x="102" y="446"/>
                  </a:cubicBezTo>
                  <a:cubicBezTo>
                    <a:pt x="67" y="460"/>
                    <a:pt x="47" y="436"/>
                    <a:pt x="39" y="420"/>
                  </a:cubicBezTo>
                  <a:cubicBezTo>
                    <a:pt x="17" y="377"/>
                    <a:pt x="0" y="31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43"/>
                    <a:pt x="17" y="83"/>
                    <a:pt x="39" y="39"/>
                  </a:cubicBezTo>
                  <a:cubicBezTo>
                    <a:pt x="47" y="24"/>
                    <a:pt x="67" y="0"/>
                    <a:pt x="102" y="13"/>
                  </a:cubicBezTo>
                  <a:cubicBezTo>
                    <a:pt x="137" y="27"/>
                    <a:pt x="150" y="37"/>
                    <a:pt x="147" y="72"/>
                  </a:cubicBezTo>
                  <a:cubicBezTo>
                    <a:pt x="144" y="106"/>
                    <a:pt x="140" y="154"/>
                    <a:pt x="140" y="230"/>
                  </a:cubicBezTo>
                  <a:cubicBezTo>
                    <a:pt x="140" y="229"/>
                    <a:pt x="140" y="229"/>
                    <a:pt x="140" y="22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ḻîḓé">
              <a:extLst>
                <a:ext uri="{FF2B5EF4-FFF2-40B4-BE49-F238E27FC236}">
                  <a16:creationId xmlns:a16="http://schemas.microsoft.com/office/drawing/2014/main" id="{F19C6789-DFB8-182E-B633-DD248CE55007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ļîḓé">
              <a:extLst>
                <a:ext uri="{FF2B5EF4-FFF2-40B4-BE49-F238E27FC236}">
                  <a16:creationId xmlns:a16="http://schemas.microsoft.com/office/drawing/2014/main" id="{CB9BFCB1-E088-4A95-8DE5-4A956A0DF50E}"/>
                </a:ext>
              </a:extLst>
            </p:cNvPr>
            <p:cNvSpPr/>
            <p:nvPr/>
          </p:nvSpPr>
          <p:spPr bwMode="auto">
            <a:xfrm>
              <a:off x="6326957" y="2375886"/>
              <a:ext cx="1255200" cy="2108736"/>
            </a:xfrm>
            <a:custGeom>
              <a:avLst/>
              <a:gdLst>
                <a:gd name="T0" fmla="*/ 24 w 313"/>
                <a:gd name="T1" fmla="*/ 263 h 528"/>
                <a:gd name="T2" fmla="*/ 0 w 313"/>
                <a:gd name="T3" fmla="*/ 475 h 528"/>
                <a:gd name="T4" fmla="*/ 150 w 313"/>
                <a:gd name="T5" fmla="*/ 519 h 528"/>
                <a:gd name="T6" fmla="*/ 197 w 313"/>
                <a:gd name="T7" fmla="*/ 528 h 528"/>
                <a:gd name="T8" fmla="*/ 313 w 313"/>
                <a:gd name="T9" fmla="*/ 263 h 528"/>
                <a:gd name="T10" fmla="*/ 313 w 313"/>
                <a:gd name="T11" fmla="*/ 265 h 528"/>
                <a:gd name="T12" fmla="*/ 197 w 313"/>
                <a:gd name="T13" fmla="*/ 0 h 528"/>
                <a:gd name="T14" fmla="*/ 150 w 313"/>
                <a:gd name="T15" fmla="*/ 9 h 528"/>
                <a:gd name="T16" fmla="*/ 0 w 313"/>
                <a:gd name="T17" fmla="*/ 53 h 528"/>
                <a:gd name="T18" fmla="*/ 24 w 313"/>
                <a:gd name="T19" fmla="*/ 264 h 528"/>
                <a:gd name="T20" fmla="*/ 24 w 313"/>
                <a:gd name="T21" fmla="*/ 26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528">
                  <a:moveTo>
                    <a:pt x="24" y="263"/>
                  </a:moveTo>
                  <a:cubicBezTo>
                    <a:pt x="24" y="360"/>
                    <a:pt x="16" y="399"/>
                    <a:pt x="0" y="475"/>
                  </a:cubicBezTo>
                  <a:cubicBezTo>
                    <a:pt x="0" y="475"/>
                    <a:pt x="140" y="516"/>
                    <a:pt x="150" y="519"/>
                  </a:cubicBezTo>
                  <a:cubicBezTo>
                    <a:pt x="161" y="521"/>
                    <a:pt x="182" y="528"/>
                    <a:pt x="197" y="528"/>
                  </a:cubicBezTo>
                  <a:cubicBezTo>
                    <a:pt x="282" y="528"/>
                    <a:pt x="313" y="381"/>
                    <a:pt x="313" y="263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13" y="147"/>
                    <a:pt x="282" y="0"/>
                    <a:pt x="197" y="0"/>
                  </a:cubicBezTo>
                  <a:cubicBezTo>
                    <a:pt x="182" y="0"/>
                    <a:pt x="161" y="6"/>
                    <a:pt x="150" y="9"/>
                  </a:cubicBezTo>
                  <a:cubicBezTo>
                    <a:pt x="140" y="11"/>
                    <a:pt x="0" y="53"/>
                    <a:pt x="0" y="53"/>
                  </a:cubicBezTo>
                  <a:cubicBezTo>
                    <a:pt x="16" y="129"/>
                    <a:pt x="24" y="167"/>
                    <a:pt x="24" y="264"/>
                  </a:cubicBezTo>
                  <a:cubicBezTo>
                    <a:pt x="24" y="263"/>
                    <a:pt x="24" y="263"/>
                    <a:pt x="24" y="26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ḷíďê">
              <a:extLst>
                <a:ext uri="{FF2B5EF4-FFF2-40B4-BE49-F238E27FC236}">
                  <a16:creationId xmlns:a16="http://schemas.microsoft.com/office/drawing/2014/main" id="{31561B7B-DC94-41ED-3261-0C7D7A02D53D}"/>
                </a:ext>
              </a:extLst>
            </p:cNvPr>
            <p:cNvSpPr/>
            <p:nvPr/>
          </p:nvSpPr>
          <p:spPr bwMode="auto">
            <a:xfrm>
              <a:off x="3934545" y="2260407"/>
              <a:ext cx="3117917" cy="356477"/>
            </a:xfrm>
            <a:custGeom>
              <a:avLst/>
              <a:gdLst>
                <a:gd name="T0" fmla="*/ 11 w 779"/>
                <a:gd name="T1" fmla="*/ 26 h 89"/>
                <a:gd name="T2" fmla="*/ 11 w 779"/>
                <a:gd name="T3" fmla="*/ 21 h 89"/>
                <a:gd name="T4" fmla="*/ 21 w 779"/>
                <a:gd name="T5" fmla="*/ 20 h 89"/>
                <a:gd name="T6" fmla="*/ 779 w 779"/>
                <a:gd name="T7" fmla="*/ 0 h 89"/>
                <a:gd name="T8" fmla="*/ 410 w 779"/>
                <a:gd name="T9" fmla="*/ 88 h 89"/>
                <a:gd name="T10" fmla="*/ 307 w 779"/>
                <a:gd name="T11" fmla="*/ 89 h 89"/>
                <a:gd name="T12" fmla="*/ 29 w 779"/>
                <a:gd name="T13" fmla="*/ 76 h 89"/>
                <a:gd name="T14" fmla="*/ 0 w 779"/>
                <a:gd name="T15" fmla="*/ 58 h 89"/>
                <a:gd name="T16" fmla="*/ 11 w 779"/>
                <a:gd name="T1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26"/>
                  </a:moveTo>
                  <a:cubicBezTo>
                    <a:pt x="9" y="24"/>
                    <a:pt x="11" y="21"/>
                    <a:pt x="11" y="21"/>
                  </a:cubicBezTo>
                  <a:cubicBezTo>
                    <a:pt x="13" y="21"/>
                    <a:pt x="17" y="21"/>
                    <a:pt x="21" y="20"/>
                  </a:cubicBezTo>
                  <a:cubicBezTo>
                    <a:pt x="161" y="18"/>
                    <a:pt x="779" y="0"/>
                    <a:pt x="779" y="0"/>
                  </a:cubicBezTo>
                  <a:cubicBezTo>
                    <a:pt x="681" y="49"/>
                    <a:pt x="536" y="85"/>
                    <a:pt x="410" y="88"/>
                  </a:cubicBezTo>
                  <a:cubicBezTo>
                    <a:pt x="365" y="89"/>
                    <a:pt x="348" y="89"/>
                    <a:pt x="307" y="89"/>
                  </a:cubicBezTo>
                  <a:cubicBezTo>
                    <a:pt x="230" y="88"/>
                    <a:pt x="130" y="87"/>
                    <a:pt x="29" y="76"/>
                  </a:cubicBezTo>
                  <a:cubicBezTo>
                    <a:pt x="10" y="73"/>
                    <a:pt x="1" y="68"/>
                    <a:pt x="0" y="58"/>
                  </a:cubicBezTo>
                  <a:cubicBezTo>
                    <a:pt x="0" y="49"/>
                    <a:pt x="2" y="37"/>
                    <a:pt x="11" y="2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ṧľíḍe">
              <a:extLst>
                <a:ext uri="{FF2B5EF4-FFF2-40B4-BE49-F238E27FC236}">
                  <a16:creationId xmlns:a16="http://schemas.microsoft.com/office/drawing/2014/main" id="{6187A2BD-844D-23A3-965D-2522C89C6AFF}"/>
                </a:ext>
              </a:extLst>
            </p:cNvPr>
            <p:cNvSpPr/>
            <p:nvPr/>
          </p:nvSpPr>
          <p:spPr bwMode="auto">
            <a:xfrm>
              <a:off x="3934545" y="4241114"/>
              <a:ext cx="3117917" cy="356477"/>
            </a:xfrm>
            <a:custGeom>
              <a:avLst/>
              <a:gdLst>
                <a:gd name="T0" fmla="*/ 11 w 779"/>
                <a:gd name="T1" fmla="*/ 64 h 89"/>
                <a:gd name="T2" fmla="*/ 11 w 779"/>
                <a:gd name="T3" fmla="*/ 69 h 89"/>
                <a:gd name="T4" fmla="*/ 21 w 779"/>
                <a:gd name="T5" fmla="*/ 69 h 89"/>
                <a:gd name="T6" fmla="*/ 779 w 779"/>
                <a:gd name="T7" fmla="*/ 89 h 89"/>
                <a:gd name="T8" fmla="*/ 410 w 779"/>
                <a:gd name="T9" fmla="*/ 2 h 89"/>
                <a:gd name="T10" fmla="*/ 307 w 779"/>
                <a:gd name="T11" fmla="*/ 0 h 89"/>
                <a:gd name="T12" fmla="*/ 29 w 779"/>
                <a:gd name="T13" fmla="*/ 14 h 89"/>
                <a:gd name="T14" fmla="*/ 0 w 779"/>
                <a:gd name="T15" fmla="*/ 31 h 89"/>
                <a:gd name="T16" fmla="*/ 11 w 779"/>
                <a:gd name="T17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9" h="89">
                  <a:moveTo>
                    <a:pt x="11" y="64"/>
                  </a:moveTo>
                  <a:cubicBezTo>
                    <a:pt x="9" y="66"/>
                    <a:pt x="11" y="69"/>
                    <a:pt x="11" y="69"/>
                  </a:cubicBezTo>
                  <a:cubicBezTo>
                    <a:pt x="13" y="69"/>
                    <a:pt x="17" y="69"/>
                    <a:pt x="21" y="69"/>
                  </a:cubicBezTo>
                  <a:cubicBezTo>
                    <a:pt x="161" y="72"/>
                    <a:pt x="779" y="89"/>
                    <a:pt x="779" y="89"/>
                  </a:cubicBezTo>
                  <a:cubicBezTo>
                    <a:pt x="681" y="40"/>
                    <a:pt x="536" y="4"/>
                    <a:pt x="410" y="2"/>
                  </a:cubicBezTo>
                  <a:cubicBezTo>
                    <a:pt x="365" y="0"/>
                    <a:pt x="348" y="0"/>
                    <a:pt x="307" y="0"/>
                  </a:cubicBezTo>
                  <a:cubicBezTo>
                    <a:pt x="230" y="1"/>
                    <a:pt x="130" y="2"/>
                    <a:pt x="29" y="14"/>
                  </a:cubicBezTo>
                  <a:cubicBezTo>
                    <a:pt x="10" y="16"/>
                    <a:pt x="1" y="21"/>
                    <a:pt x="0" y="31"/>
                  </a:cubicBezTo>
                  <a:cubicBezTo>
                    <a:pt x="0" y="40"/>
                    <a:pt x="2" y="52"/>
                    <a:pt x="11" y="6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ṣľïďé">
              <a:extLst>
                <a:ext uri="{FF2B5EF4-FFF2-40B4-BE49-F238E27FC236}">
                  <a16:creationId xmlns:a16="http://schemas.microsoft.com/office/drawing/2014/main" id="{2909D0B1-5258-E079-0213-4C257D456D04}"/>
                </a:ext>
              </a:extLst>
            </p:cNvPr>
            <p:cNvSpPr/>
            <p:nvPr/>
          </p:nvSpPr>
          <p:spPr bwMode="auto">
            <a:xfrm>
              <a:off x="3156320" y="2124846"/>
              <a:ext cx="630111" cy="396643"/>
            </a:xfrm>
            <a:custGeom>
              <a:avLst/>
              <a:gdLst>
                <a:gd name="T0" fmla="*/ 0 w 157"/>
                <a:gd name="T1" fmla="*/ 99 h 99"/>
                <a:gd name="T2" fmla="*/ 64 w 157"/>
                <a:gd name="T3" fmla="*/ 42 h 99"/>
                <a:gd name="T4" fmla="*/ 157 w 15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9">
                  <a:moveTo>
                    <a:pt x="0" y="99"/>
                  </a:moveTo>
                  <a:cubicBezTo>
                    <a:pt x="17" y="64"/>
                    <a:pt x="37" y="54"/>
                    <a:pt x="64" y="42"/>
                  </a:cubicBezTo>
                  <a:cubicBezTo>
                    <a:pt x="91" y="30"/>
                    <a:pt x="128" y="17"/>
                    <a:pt x="157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ṡ1íḍé">
              <a:extLst>
                <a:ext uri="{FF2B5EF4-FFF2-40B4-BE49-F238E27FC236}">
                  <a16:creationId xmlns:a16="http://schemas.microsoft.com/office/drawing/2014/main" id="{C095E5D1-FDEF-CA8D-26EA-CB51F8B12819}"/>
                </a:ext>
              </a:extLst>
            </p:cNvPr>
            <p:cNvSpPr/>
            <p:nvPr/>
          </p:nvSpPr>
          <p:spPr bwMode="auto">
            <a:xfrm>
              <a:off x="3053395" y="3367495"/>
              <a:ext cx="42678" cy="12803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ḷïḋê">
              <a:extLst>
                <a:ext uri="{FF2B5EF4-FFF2-40B4-BE49-F238E27FC236}">
                  <a16:creationId xmlns:a16="http://schemas.microsoft.com/office/drawing/2014/main" id="{07127D5C-4A8F-31CF-832B-0A63C6E55EC2}"/>
                </a:ext>
              </a:extLst>
            </p:cNvPr>
            <p:cNvSpPr/>
            <p:nvPr/>
          </p:nvSpPr>
          <p:spPr bwMode="auto">
            <a:xfrm>
              <a:off x="3033312" y="2152461"/>
              <a:ext cx="6090231" cy="2580692"/>
            </a:xfrm>
            <a:custGeom>
              <a:avLst/>
              <a:gdLst>
                <a:gd name="T0" fmla="*/ 5 w 1521"/>
                <a:gd name="T1" fmla="*/ 320 h 646"/>
                <a:gd name="T2" fmla="*/ 11 w 1521"/>
                <a:gd name="T3" fmla="*/ 336 h 646"/>
                <a:gd name="T4" fmla="*/ 16 w 1521"/>
                <a:gd name="T5" fmla="*/ 320 h 646"/>
                <a:gd name="T6" fmla="*/ 11 w 1521"/>
                <a:gd name="T7" fmla="*/ 304 h 646"/>
                <a:gd name="T8" fmla="*/ 5 w 1521"/>
                <a:gd name="T9" fmla="*/ 320 h 646"/>
                <a:gd name="T10" fmla="*/ 1511 w 1521"/>
                <a:gd name="T11" fmla="*/ 141 h 646"/>
                <a:gd name="T12" fmla="*/ 1519 w 1521"/>
                <a:gd name="T13" fmla="*/ 155 h 646"/>
                <a:gd name="T14" fmla="*/ 1501 w 1521"/>
                <a:gd name="T15" fmla="*/ 179 h 646"/>
                <a:gd name="T16" fmla="*/ 1305 w 1521"/>
                <a:gd name="T17" fmla="*/ 0 h 646"/>
                <a:gd name="T18" fmla="*/ 1354 w 1521"/>
                <a:gd name="T19" fmla="*/ 19 h 646"/>
                <a:gd name="T20" fmla="*/ 1431 w 1521"/>
                <a:gd name="T21" fmla="*/ 50 h 646"/>
                <a:gd name="T22" fmla="*/ 9 w 1521"/>
                <a:gd name="T23" fmla="*/ 473 h 646"/>
                <a:gd name="T24" fmla="*/ 0 w 1521"/>
                <a:gd name="T25" fmla="*/ 319 h 646"/>
                <a:gd name="T26" fmla="*/ 0 w 1521"/>
                <a:gd name="T27" fmla="*/ 320 h 646"/>
                <a:gd name="T28" fmla="*/ 9 w 1521"/>
                <a:gd name="T29" fmla="*/ 166 h 646"/>
                <a:gd name="T30" fmla="*/ 31 w 1521"/>
                <a:gd name="T31" fmla="*/ 548 h 646"/>
                <a:gd name="T32" fmla="*/ 95 w 1521"/>
                <a:gd name="T33" fmla="*/ 604 h 646"/>
                <a:gd name="T34" fmla="*/ 188 w 1521"/>
                <a:gd name="T35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646">
                  <a:moveTo>
                    <a:pt x="5" y="320"/>
                  </a:moveTo>
                  <a:cubicBezTo>
                    <a:pt x="5" y="329"/>
                    <a:pt x="7" y="336"/>
                    <a:pt x="11" y="336"/>
                  </a:cubicBezTo>
                  <a:cubicBezTo>
                    <a:pt x="14" y="336"/>
                    <a:pt x="16" y="329"/>
                    <a:pt x="16" y="320"/>
                  </a:cubicBezTo>
                  <a:cubicBezTo>
                    <a:pt x="16" y="311"/>
                    <a:pt x="14" y="304"/>
                    <a:pt x="11" y="304"/>
                  </a:cubicBezTo>
                  <a:cubicBezTo>
                    <a:pt x="7" y="304"/>
                    <a:pt x="5" y="311"/>
                    <a:pt x="5" y="320"/>
                  </a:cubicBezTo>
                  <a:close/>
                  <a:moveTo>
                    <a:pt x="1511" y="141"/>
                  </a:moveTo>
                  <a:cubicBezTo>
                    <a:pt x="1515" y="145"/>
                    <a:pt x="1518" y="149"/>
                    <a:pt x="1519" y="155"/>
                  </a:cubicBezTo>
                  <a:cubicBezTo>
                    <a:pt x="1521" y="168"/>
                    <a:pt x="1512" y="179"/>
                    <a:pt x="1501" y="179"/>
                  </a:cubicBezTo>
                  <a:moveTo>
                    <a:pt x="1305" y="0"/>
                  </a:moveTo>
                  <a:cubicBezTo>
                    <a:pt x="1318" y="6"/>
                    <a:pt x="1335" y="13"/>
                    <a:pt x="1354" y="19"/>
                  </a:cubicBezTo>
                  <a:cubicBezTo>
                    <a:pt x="1374" y="25"/>
                    <a:pt x="1407" y="37"/>
                    <a:pt x="1431" y="50"/>
                  </a:cubicBezTo>
                  <a:moveTo>
                    <a:pt x="9" y="473"/>
                  </a:moveTo>
                  <a:cubicBezTo>
                    <a:pt x="4" y="437"/>
                    <a:pt x="0" y="388"/>
                    <a:pt x="0" y="31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252"/>
                    <a:pt x="4" y="202"/>
                    <a:pt x="9" y="166"/>
                  </a:cubicBezTo>
                  <a:moveTo>
                    <a:pt x="31" y="548"/>
                  </a:moveTo>
                  <a:cubicBezTo>
                    <a:pt x="48" y="582"/>
                    <a:pt x="68" y="593"/>
                    <a:pt x="95" y="604"/>
                  </a:cubicBezTo>
                  <a:cubicBezTo>
                    <a:pt x="122" y="616"/>
                    <a:pt x="159" y="630"/>
                    <a:pt x="188" y="6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ḻíḍe">
              <a:extLst>
                <a:ext uri="{FF2B5EF4-FFF2-40B4-BE49-F238E27FC236}">
                  <a16:creationId xmlns:a16="http://schemas.microsoft.com/office/drawing/2014/main" id="{6B2EBEFA-4158-529B-0AFC-C0A5C1FC0FCD}"/>
                </a:ext>
              </a:extLst>
            </p:cNvPr>
            <p:cNvSpPr/>
            <p:nvPr/>
          </p:nvSpPr>
          <p:spPr bwMode="auto">
            <a:xfrm>
              <a:off x="3068457" y="2300574"/>
              <a:ext cx="476976" cy="532205"/>
            </a:xfrm>
            <a:custGeom>
              <a:avLst/>
              <a:gdLst>
                <a:gd name="T0" fmla="*/ 22 w 119"/>
                <a:gd name="T1" fmla="*/ 55 h 133"/>
                <a:gd name="T2" fmla="*/ 0 w 119"/>
                <a:gd name="T3" fmla="*/ 129 h 133"/>
                <a:gd name="T4" fmla="*/ 6 w 119"/>
                <a:gd name="T5" fmla="*/ 127 h 133"/>
                <a:gd name="T6" fmla="*/ 104 w 119"/>
                <a:gd name="T7" fmla="*/ 11 h 133"/>
                <a:gd name="T8" fmla="*/ 102 w 119"/>
                <a:gd name="T9" fmla="*/ 2 h 133"/>
                <a:gd name="T10" fmla="*/ 22 w 119"/>
                <a:gd name="T11" fmla="*/ 5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3">
                  <a:moveTo>
                    <a:pt x="22" y="55"/>
                  </a:moveTo>
                  <a:cubicBezTo>
                    <a:pt x="13" y="72"/>
                    <a:pt x="6" y="95"/>
                    <a:pt x="0" y="129"/>
                  </a:cubicBezTo>
                  <a:cubicBezTo>
                    <a:pt x="0" y="133"/>
                    <a:pt x="4" y="133"/>
                    <a:pt x="6" y="127"/>
                  </a:cubicBezTo>
                  <a:cubicBezTo>
                    <a:pt x="22" y="81"/>
                    <a:pt x="47" y="35"/>
                    <a:pt x="104" y="11"/>
                  </a:cubicBezTo>
                  <a:cubicBezTo>
                    <a:pt x="119" y="5"/>
                    <a:pt x="114" y="0"/>
                    <a:pt x="102" y="2"/>
                  </a:cubicBezTo>
                  <a:cubicBezTo>
                    <a:pt x="74" y="8"/>
                    <a:pt x="36" y="27"/>
                    <a:pt x="22" y="5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ŝ1íḓè">
              <a:extLst>
                <a:ext uri="{FF2B5EF4-FFF2-40B4-BE49-F238E27FC236}">
                  <a16:creationId xmlns:a16="http://schemas.microsoft.com/office/drawing/2014/main" id="{DA335A36-EC1F-0E6A-C342-A56DD8482BB0}"/>
                </a:ext>
              </a:extLst>
            </p:cNvPr>
            <p:cNvSpPr/>
            <p:nvPr/>
          </p:nvSpPr>
          <p:spPr bwMode="auto">
            <a:xfrm>
              <a:off x="3068457" y="4025220"/>
              <a:ext cx="476976" cy="537226"/>
            </a:xfrm>
            <a:custGeom>
              <a:avLst/>
              <a:gdLst>
                <a:gd name="T0" fmla="*/ 22 w 119"/>
                <a:gd name="T1" fmla="*/ 79 h 134"/>
                <a:gd name="T2" fmla="*/ 0 w 119"/>
                <a:gd name="T3" fmla="*/ 4 h 134"/>
                <a:gd name="T4" fmla="*/ 6 w 119"/>
                <a:gd name="T5" fmla="*/ 6 h 134"/>
                <a:gd name="T6" fmla="*/ 104 w 119"/>
                <a:gd name="T7" fmla="*/ 122 h 134"/>
                <a:gd name="T8" fmla="*/ 102 w 119"/>
                <a:gd name="T9" fmla="*/ 131 h 134"/>
                <a:gd name="T10" fmla="*/ 22 w 119"/>
                <a:gd name="T11" fmla="*/ 7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34">
                  <a:moveTo>
                    <a:pt x="22" y="79"/>
                  </a:moveTo>
                  <a:cubicBezTo>
                    <a:pt x="13" y="62"/>
                    <a:pt x="6" y="39"/>
                    <a:pt x="0" y="4"/>
                  </a:cubicBezTo>
                  <a:cubicBezTo>
                    <a:pt x="0" y="0"/>
                    <a:pt x="4" y="0"/>
                    <a:pt x="6" y="6"/>
                  </a:cubicBezTo>
                  <a:cubicBezTo>
                    <a:pt x="22" y="53"/>
                    <a:pt x="47" y="98"/>
                    <a:pt x="104" y="122"/>
                  </a:cubicBezTo>
                  <a:cubicBezTo>
                    <a:pt x="119" y="128"/>
                    <a:pt x="114" y="134"/>
                    <a:pt x="102" y="131"/>
                  </a:cubicBezTo>
                  <a:cubicBezTo>
                    <a:pt x="74" y="125"/>
                    <a:pt x="36" y="107"/>
                    <a:pt x="22" y="7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ļïḑe">
              <a:extLst>
                <a:ext uri="{FF2B5EF4-FFF2-40B4-BE49-F238E27FC236}">
                  <a16:creationId xmlns:a16="http://schemas.microsoft.com/office/drawing/2014/main" id="{A54DCFBA-89CF-5C3E-F931-0E72E0169731}"/>
                </a:ext>
              </a:extLst>
            </p:cNvPr>
            <p:cNvSpPr/>
            <p:nvPr/>
          </p:nvSpPr>
          <p:spPr bwMode="auto">
            <a:xfrm>
              <a:off x="3116154" y="2476302"/>
              <a:ext cx="665257" cy="2156435"/>
            </a:xfrm>
            <a:custGeom>
              <a:avLst/>
              <a:gdLst>
                <a:gd name="T0" fmla="*/ 115 w 166"/>
                <a:gd name="T1" fmla="*/ 525 h 540"/>
                <a:gd name="T2" fmla="*/ 142 w 166"/>
                <a:gd name="T3" fmla="*/ 522 h 540"/>
                <a:gd name="T4" fmla="*/ 165 w 166"/>
                <a:gd name="T5" fmla="*/ 534 h 540"/>
                <a:gd name="T6" fmla="*/ 138 w 166"/>
                <a:gd name="T7" fmla="*/ 537 h 540"/>
                <a:gd name="T8" fmla="*/ 115 w 166"/>
                <a:gd name="T9" fmla="*/ 525 h 540"/>
                <a:gd name="T10" fmla="*/ 146 w 166"/>
                <a:gd name="T11" fmla="*/ 238 h 540"/>
                <a:gd name="T12" fmla="*/ 153 w 166"/>
                <a:gd name="T13" fmla="*/ 403 h 540"/>
                <a:gd name="T14" fmla="*/ 108 w 166"/>
                <a:gd name="T15" fmla="*/ 463 h 540"/>
                <a:gd name="T16" fmla="*/ 43 w 166"/>
                <a:gd name="T17" fmla="*/ 437 h 540"/>
                <a:gd name="T18" fmla="*/ 1 w 166"/>
                <a:gd name="T19" fmla="*/ 238 h 540"/>
                <a:gd name="T20" fmla="*/ 1 w 166"/>
                <a:gd name="T21" fmla="*/ 239 h 540"/>
                <a:gd name="T22" fmla="*/ 43 w 166"/>
                <a:gd name="T23" fmla="*/ 40 h 540"/>
                <a:gd name="T24" fmla="*/ 108 w 166"/>
                <a:gd name="T25" fmla="*/ 14 h 540"/>
                <a:gd name="T26" fmla="*/ 153 w 166"/>
                <a:gd name="T27" fmla="*/ 74 h 540"/>
                <a:gd name="T28" fmla="*/ 146 w 166"/>
                <a:gd name="T29" fmla="*/ 239 h 540"/>
                <a:gd name="T30" fmla="*/ 61 w 166"/>
                <a:gd name="T31" fmla="*/ 459 h 540"/>
                <a:gd name="T32" fmla="*/ 4 w 166"/>
                <a:gd name="T33" fmla="*/ 45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540">
                  <a:moveTo>
                    <a:pt x="115" y="525"/>
                  </a:moveTo>
                  <a:cubicBezTo>
                    <a:pt x="116" y="521"/>
                    <a:pt x="128" y="519"/>
                    <a:pt x="142" y="522"/>
                  </a:cubicBezTo>
                  <a:cubicBezTo>
                    <a:pt x="156" y="525"/>
                    <a:pt x="166" y="530"/>
                    <a:pt x="165" y="534"/>
                  </a:cubicBezTo>
                  <a:cubicBezTo>
                    <a:pt x="164" y="539"/>
                    <a:pt x="152" y="540"/>
                    <a:pt x="138" y="537"/>
                  </a:cubicBezTo>
                  <a:cubicBezTo>
                    <a:pt x="124" y="535"/>
                    <a:pt x="113" y="529"/>
                    <a:pt x="115" y="525"/>
                  </a:cubicBezTo>
                  <a:close/>
                  <a:moveTo>
                    <a:pt x="146" y="238"/>
                  </a:moveTo>
                  <a:cubicBezTo>
                    <a:pt x="146" y="317"/>
                    <a:pt x="150" y="367"/>
                    <a:pt x="153" y="403"/>
                  </a:cubicBezTo>
                  <a:cubicBezTo>
                    <a:pt x="157" y="439"/>
                    <a:pt x="143" y="449"/>
                    <a:pt x="108" y="463"/>
                  </a:cubicBezTo>
                  <a:cubicBezTo>
                    <a:pt x="73" y="478"/>
                    <a:pt x="50" y="453"/>
                    <a:pt x="43" y="437"/>
                  </a:cubicBezTo>
                  <a:cubicBezTo>
                    <a:pt x="19" y="389"/>
                    <a:pt x="0" y="331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146"/>
                    <a:pt x="19" y="89"/>
                    <a:pt x="43" y="40"/>
                  </a:cubicBezTo>
                  <a:cubicBezTo>
                    <a:pt x="50" y="25"/>
                    <a:pt x="73" y="0"/>
                    <a:pt x="108" y="14"/>
                  </a:cubicBezTo>
                  <a:cubicBezTo>
                    <a:pt x="143" y="28"/>
                    <a:pt x="157" y="38"/>
                    <a:pt x="153" y="74"/>
                  </a:cubicBezTo>
                  <a:cubicBezTo>
                    <a:pt x="150" y="110"/>
                    <a:pt x="146" y="160"/>
                    <a:pt x="146" y="239"/>
                  </a:cubicBezTo>
                  <a:moveTo>
                    <a:pt x="61" y="459"/>
                  </a:moveTo>
                  <a:cubicBezTo>
                    <a:pt x="38" y="460"/>
                    <a:pt x="17" y="457"/>
                    <a:pt x="4" y="454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ṩlïḓè">
              <a:extLst>
                <a:ext uri="{FF2B5EF4-FFF2-40B4-BE49-F238E27FC236}">
                  <a16:creationId xmlns:a16="http://schemas.microsoft.com/office/drawing/2014/main" id="{E4A5A325-0E34-5481-3140-971DD1D549E4}"/>
                </a:ext>
              </a:extLst>
            </p:cNvPr>
            <p:cNvSpPr/>
            <p:nvPr/>
          </p:nvSpPr>
          <p:spPr bwMode="auto">
            <a:xfrm>
              <a:off x="3633296" y="3254526"/>
              <a:ext cx="40166" cy="351456"/>
            </a:xfrm>
            <a:custGeom>
              <a:avLst/>
              <a:gdLst>
                <a:gd name="T0" fmla="*/ 0 w 10"/>
                <a:gd name="T1" fmla="*/ 44 h 88"/>
                <a:gd name="T2" fmla="*/ 0 w 10"/>
                <a:gd name="T3" fmla="*/ 81 h 88"/>
                <a:gd name="T4" fmla="*/ 9 w 10"/>
                <a:gd name="T5" fmla="*/ 81 h 88"/>
                <a:gd name="T6" fmla="*/ 9 w 10"/>
                <a:gd name="T7" fmla="*/ 44 h 88"/>
                <a:gd name="T8" fmla="*/ 9 w 10"/>
                <a:gd name="T9" fmla="*/ 43 h 88"/>
                <a:gd name="T10" fmla="*/ 9 w 10"/>
                <a:gd name="T11" fmla="*/ 7 h 88"/>
                <a:gd name="T12" fmla="*/ 0 w 10"/>
                <a:gd name="T13" fmla="*/ 7 h 88"/>
                <a:gd name="T14" fmla="*/ 0 w 10"/>
                <a:gd name="T15" fmla="*/ 43 h 88"/>
                <a:gd name="T16" fmla="*/ 0 w 10"/>
                <a:gd name="T17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8">
                  <a:moveTo>
                    <a:pt x="0" y="44"/>
                  </a:moveTo>
                  <a:cubicBezTo>
                    <a:pt x="0" y="57"/>
                    <a:pt x="0" y="72"/>
                    <a:pt x="0" y="81"/>
                  </a:cubicBezTo>
                  <a:cubicBezTo>
                    <a:pt x="0" y="88"/>
                    <a:pt x="10" y="87"/>
                    <a:pt x="9" y="81"/>
                  </a:cubicBezTo>
                  <a:cubicBezTo>
                    <a:pt x="10" y="7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10" y="13"/>
                    <a:pt x="9" y="7"/>
                  </a:cubicBezTo>
                  <a:cubicBezTo>
                    <a:pt x="10" y="0"/>
                    <a:pt x="0" y="0"/>
                    <a:pt x="0" y="7"/>
                  </a:cubicBezTo>
                  <a:cubicBezTo>
                    <a:pt x="0" y="16"/>
                    <a:pt x="0" y="30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ṩḻide">
              <a:extLst>
                <a:ext uri="{FF2B5EF4-FFF2-40B4-BE49-F238E27FC236}">
                  <a16:creationId xmlns:a16="http://schemas.microsoft.com/office/drawing/2014/main" id="{285FDBDF-216E-F266-973C-B39E7C51785C}"/>
                </a:ext>
              </a:extLst>
            </p:cNvPr>
            <p:cNvSpPr/>
            <p:nvPr/>
          </p:nvSpPr>
          <p:spPr bwMode="auto">
            <a:xfrm>
              <a:off x="3633296" y="2845332"/>
              <a:ext cx="5532922" cy="1860207"/>
            </a:xfrm>
            <a:custGeom>
              <a:avLst/>
              <a:gdLst>
                <a:gd name="T0" fmla="*/ 0 w 1382"/>
                <a:gd name="T1" fmla="*/ 147 h 466"/>
                <a:gd name="T2" fmla="*/ 0 w 1382"/>
                <a:gd name="T3" fmla="*/ 184 h 466"/>
                <a:gd name="T4" fmla="*/ 9 w 1382"/>
                <a:gd name="T5" fmla="*/ 184 h 466"/>
                <a:gd name="T6" fmla="*/ 9 w 1382"/>
                <a:gd name="T7" fmla="*/ 147 h 466"/>
                <a:gd name="T8" fmla="*/ 9 w 1382"/>
                <a:gd name="T9" fmla="*/ 146 h 466"/>
                <a:gd name="T10" fmla="*/ 9 w 1382"/>
                <a:gd name="T11" fmla="*/ 110 h 466"/>
                <a:gd name="T12" fmla="*/ 0 w 1382"/>
                <a:gd name="T13" fmla="*/ 110 h 466"/>
                <a:gd name="T14" fmla="*/ 0 w 1382"/>
                <a:gd name="T15" fmla="*/ 146 h 466"/>
                <a:gd name="T16" fmla="*/ 0 w 1382"/>
                <a:gd name="T17" fmla="*/ 147 h 466"/>
                <a:gd name="T18" fmla="*/ 1361 w 1382"/>
                <a:gd name="T19" fmla="*/ 326 h 466"/>
                <a:gd name="T20" fmla="*/ 1369 w 1382"/>
                <a:gd name="T21" fmla="*/ 312 h 466"/>
                <a:gd name="T22" fmla="*/ 1351 w 1382"/>
                <a:gd name="T23" fmla="*/ 287 h 466"/>
                <a:gd name="T24" fmla="*/ 1155 w 1382"/>
                <a:gd name="T25" fmla="*/ 466 h 466"/>
                <a:gd name="T26" fmla="*/ 1204 w 1382"/>
                <a:gd name="T27" fmla="*/ 447 h 466"/>
                <a:gd name="T28" fmla="*/ 1281 w 1382"/>
                <a:gd name="T29" fmla="*/ 416 h 466"/>
                <a:gd name="T30" fmla="*/ 1382 w 1382"/>
                <a:gd name="T31" fmla="*/ 115 h 466"/>
                <a:gd name="T32" fmla="*/ 1370 w 1382"/>
                <a:gd name="T33" fmla="*/ 69 h 466"/>
                <a:gd name="T34" fmla="*/ 1350 w 1382"/>
                <a:gd name="T35" fmla="*/ 0 h 466"/>
                <a:gd name="T36" fmla="*/ 1350 w 1382"/>
                <a:gd name="T37" fmla="*/ 294 h 466"/>
                <a:gd name="T38" fmla="*/ 1370 w 1382"/>
                <a:gd name="T39" fmla="*/ 225 h 466"/>
                <a:gd name="T40" fmla="*/ 1382 w 1382"/>
                <a:gd name="T41" fmla="*/ 178 h 466"/>
                <a:gd name="T42" fmla="*/ 1382 w 1382"/>
                <a:gd name="T43" fmla="*/ 163 h 466"/>
                <a:gd name="T44" fmla="*/ 1337 w 1382"/>
                <a:gd name="T45" fmla="*/ 147 h 466"/>
                <a:gd name="T46" fmla="*/ 1382 w 1382"/>
                <a:gd name="T47" fmla="*/ 13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82" h="466">
                  <a:moveTo>
                    <a:pt x="0" y="147"/>
                  </a:moveTo>
                  <a:cubicBezTo>
                    <a:pt x="0" y="160"/>
                    <a:pt x="0" y="175"/>
                    <a:pt x="0" y="184"/>
                  </a:cubicBezTo>
                  <a:cubicBezTo>
                    <a:pt x="0" y="191"/>
                    <a:pt x="9" y="190"/>
                    <a:pt x="9" y="184"/>
                  </a:cubicBezTo>
                  <a:cubicBezTo>
                    <a:pt x="9" y="177"/>
                    <a:pt x="9" y="147"/>
                    <a:pt x="9" y="147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16"/>
                    <a:pt x="9" y="110"/>
                  </a:cubicBezTo>
                  <a:cubicBezTo>
                    <a:pt x="9" y="103"/>
                    <a:pt x="0" y="103"/>
                    <a:pt x="0" y="110"/>
                  </a:cubicBezTo>
                  <a:cubicBezTo>
                    <a:pt x="0" y="119"/>
                    <a:pt x="0" y="133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lose/>
                  <a:moveTo>
                    <a:pt x="1361" y="326"/>
                  </a:moveTo>
                  <a:cubicBezTo>
                    <a:pt x="1365" y="321"/>
                    <a:pt x="1368" y="317"/>
                    <a:pt x="1369" y="312"/>
                  </a:cubicBezTo>
                  <a:cubicBezTo>
                    <a:pt x="1371" y="298"/>
                    <a:pt x="1362" y="287"/>
                    <a:pt x="1351" y="287"/>
                  </a:cubicBezTo>
                  <a:moveTo>
                    <a:pt x="1155" y="466"/>
                  </a:moveTo>
                  <a:cubicBezTo>
                    <a:pt x="1168" y="460"/>
                    <a:pt x="1185" y="454"/>
                    <a:pt x="1204" y="447"/>
                  </a:cubicBezTo>
                  <a:cubicBezTo>
                    <a:pt x="1224" y="441"/>
                    <a:pt x="1257" y="429"/>
                    <a:pt x="1281" y="416"/>
                  </a:cubicBezTo>
                  <a:moveTo>
                    <a:pt x="1382" y="115"/>
                  </a:moveTo>
                  <a:cubicBezTo>
                    <a:pt x="1380" y="92"/>
                    <a:pt x="1376" y="80"/>
                    <a:pt x="1370" y="69"/>
                  </a:cubicBezTo>
                  <a:cubicBezTo>
                    <a:pt x="1363" y="54"/>
                    <a:pt x="1354" y="29"/>
                    <a:pt x="1350" y="0"/>
                  </a:cubicBezTo>
                  <a:moveTo>
                    <a:pt x="1350" y="294"/>
                  </a:moveTo>
                  <a:cubicBezTo>
                    <a:pt x="1354" y="264"/>
                    <a:pt x="1363" y="239"/>
                    <a:pt x="1370" y="225"/>
                  </a:cubicBezTo>
                  <a:cubicBezTo>
                    <a:pt x="1376" y="214"/>
                    <a:pt x="1380" y="202"/>
                    <a:pt x="1382" y="178"/>
                  </a:cubicBezTo>
                  <a:moveTo>
                    <a:pt x="1382" y="163"/>
                  </a:moveTo>
                  <a:cubicBezTo>
                    <a:pt x="1353" y="163"/>
                    <a:pt x="1337" y="152"/>
                    <a:pt x="1337" y="147"/>
                  </a:cubicBezTo>
                  <a:cubicBezTo>
                    <a:pt x="1337" y="142"/>
                    <a:pt x="1353" y="131"/>
                    <a:pt x="1382" y="131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ļîḓê">
              <a:extLst>
                <a:ext uri="{FF2B5EF4-FFF2-40B4-BE49-F238E27FC236}">
                  <a16:creationId xmlns:a16="http://schemas.microsoft.com/office/drawing/2014/main" id="{D6997FDF-E50D-F782-231C-970859EA5466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ŝlíḍe">
              <a:extLst>
                <a:ext uri="{FF2B5EF4-FFF2-40B4-BE49-F238E27FC236}">
                  <a16:creationId xmlns:a16="http://schemas.microsoft.com/office/drawing/2014/main" id="{716BC798-79D9-B0D9-AAD3-48BAF5E43CD5}"/>
                </a:ext>
              </a:extLst>
            </p:cNvPr>
            <p:cNvSpPr/>
            <p:nvPr/>
          </p:nvSpPr>
          <p:spPr bwMode="auto">
            <a:xfrm>
              <a:off x="9166219" y="3302224"/>
              <a:ext cx="52719" cy="253551"/>
            </a:xfrm>
            <a:custGeom>
              <a:avLst/>
              <a:gdLst>
                <a:gd name="T0" fmla="*/ 0 w 13"/>
                <a:gd name="T1" fmla="*/ 63 h 63"/>
                <a:gd name="T2" fmla="*/ 13 w 13"/>
                <a:gd name="T3" fmla="*/ 31 h 63"/>
                <a:gd name="T4" fmla="*/ 13 w 13"/>
                <a:gd name="T5" fmla="*/ 32 h 63"/>
                <a:gd name="T6" fmla="*/ 0 w 13"/>
                <a:gd name="T7" fmla="*/ 0 h 63"/>
                <a:gd name="T8" fmla="*/ 0 w 13"/>
                <a:gd name="T9" fmla="*/ 0 h 63"/>
                <a:gd name="T10" fmla="*/ 1 w 13"/>
                <a:gd name="T11" fmla="*/ 32 h 63"/>
                <a:gd name="T12" fmla="*/ 0 w 13"/>
                <a:gd name="T13" fmla="*/ 63 h 63"/>
                <a:gd name="T14" fmla="*/ 0 w 13"/>
                <a:gd name="T15" fmla="*/ 63 h 63"/>
                <a:gd name="T16" fmla="*/ 1 w 13"/>
                <a:gd name="T17" fmla="*/ 52 h 63"/>
                <a:gd name="T18" fmla="*/ 8 w 13"/>
                <a:gd name="T19" fmla="*/ 32 h 63"/>
                <a:gd name="T20" fmla="*/ 1 w 13"/>
                <a:gd name="T21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63">
                  <a:moveTo>
                    <a:pt x="0" y="63"/>
                  </a:moveTo>
                  <a:cubicBezTo>
                    <a:pt x="9" y="55"/>
                    <a:pt x="13" y="45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19"/>
                    <a:pt x="9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9"/>
                    <a:pt x="1" y="32"/>
                  </a:cubicBezTo>
                  <a:cubicBezTo>
                    <a:pt x="1" y="44"/>
                    <a:pt x="1" y="5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1" y="52"/>
                  </a:moveTo>
                  <a:cubicBezTo>
                    <a:pt x="6" y="47"/>
                    <a:pt x="8" y="40"/>
                    <a:pt x="8" y="32"/>
                  </a:cubicBezTo>
                  <a:cubicBezTo>
                    <a:pt x="8" y="23"/>
                    <a:pt x="6" y="16"/>
                    <a:pt x="1" y="12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ḷîḓè">
              <a:extLst>
                <a:ext uri="{FF2B5EF4-FFF2-40B4-BE49-F238E27FC236}">
                  <a16:creationId xmlns:a16="http://schemas.microsoft.com/office/drawing/2014/main" id="{B8153484-6983-9199-968E-2F566F667B40}"/>
                </a:ext>
              </a:extLst>
            </p:cNvPr>
            <p:cNvSpPr/>
            <p:nvPr/>
          </p:nvSpPr>
          <p:spPr bwMode="auto">
            <a:xfrm>
              <a:off x="8746983" y="2353293"/>
              <a:ext cx="356477" cy="499570"/>
            </a:xfrm>
            <a:custGeom>
              <a:avLst/>
              <a:gdLst>
                <a:gd name="T0" fmla="*/ 4 w 89"/>
                <a:gd name="T1" fmla="*/ 0 h 125"/>
                <a:gd name="T2" fmla="*/ 80 w 89"/>
                <a:gd name="T3" fmla="*/ 85 h 125"/>
                <a:gd name="T4" fmla="*/ 84 w 89"/>
                <a:gd name="T5" fmla="*/ 91 h 125"/>
                <a:gd name="T6" fmla="*/ 73 w 89"/>
                <a:gd name="T7" fmla="*/ 123 h 125"/>
                <a:gd name="T8" fmla="*/ 56 w 89"/>
                <a:gd name="T9" fmla="*/ 106 h 125"/>
                <a:gd name="T10" fmla="*/ 34 w 89"/>
                <a:gd name="T11" fmla="*/ 48 h 125"/>
                <a:gd name="T12" fmla="*/ 5 w 89"/>
                <a:gd name="T13" fmla="*/ 11 h 125"/>
                <a:gd name="T14" fmla="*/ 4 w 8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5">
                  <a:moveTo>
                    <a:pt x="4" y="0"/>
                  </a:moveTo>
                  <a:cubicBezTo>
                    <a:pt x="28" y="12"/>
                    <a:pt x="61" y="40"/>
                    <a:pt x="80" y="85"/>
                  </a:cubicBezTo>
                  <a:cubicBezTo>
                    <a:pt x="81" y="87"/>
                    <a:pt x="83" y="89"/>
                    <a:pt x="84" y="91"/>
                  </a:cubicBezTo>
                  <a:cubicBezTo>
                    <a:pt x="89" y="96"/>
                    <a:pt x="89" y="125"/>
                    <a:pt x="73" y="123"/>
                  </a:cubicBezTo>
                  <a:cubicBezTo>
                    <a:pt x="65" y="122"/>
                    <a:pt x="60" y="114"/>
                    <a:pt x="56" y="106"/>
                  </a:cubicBezTo>
                  <a:cubicBezTo>
                    <a:pt x="53" y="98"/>
                    <a:pt x="42" y="66"/>
                    <a:pt x="34" y="48"/>
                  </a:cubicBezTo>
                  <a:cubicBezTo>
                    <a:pt x="25" y="30"/>
                    <a:pt x="17" y="20"/>
                    <a:pt x="5" y="11"/>
                  </a:cubicBezTo>
                  <a:cubicBezTo>
                    <a:pt x="2" y="8"/>
                    <a:pt x="0" y="4"/>
                    <a:pt x="4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ṩ1îḑê">
              <a:extLst>
                <a:ext uri="{FF2B5EF4-FFF2-40B4-BE49-F238E27FC236}">
                  <a16:creationId xmlns:a16="http://schemas.microsoft.com/office/drawing/2014/main" id="{B8FAB2EE-AA92-47A4-757E-C1CA773B2621}"/>
                </a:ext>
              </a:extLst>
            </p:cNvPr>
            <p:cNvSpPr/>
            <p:nvPr/>
          </p:nvSpPr>
          <p:spPr bwMode="auto">
            <a:xfrm>
              <a:off x="8746983" y="4010157"/>
              <a:ext cx="356477" cy="494550"/>
            </a:xfrm>
            <a:custGeom>
              <a:avLst/>
              <a:gdLst>
                <a:gd name="T0" fmla="*/ 4 w 89"/>
                <a:gd name="T1" fmla="*/ 124 h 124"/>
                <a:gd name="T2" fmla="*/ 80 w 89"/>
                <a:gd name="T3" fmla="*/ 39 h 124"/>
                <a:gd name="T4" fmla="*/ 84 w 89"/>
                <a:gd name="T5" fmla="*/ 34 h 124"/>
                <a:gd name="T6" fmla="*/ 73 w 89"/>
                <a:gd name="T7" fmla="*/ 2 h 124"/>
                <a:gd name="T8" fmla="*/ 56 w 89"/>
                <a:gd name="T9" fmla="*/ 18 h 124"/>
                <a:gd name="T10" fmla="*/ 34 w 89"/>
                <a:gd name="T11" fmla="*/ 76 h 124"/>
                <a:gd name="T12" fmla="*/ 5 w 89"/>
                <a:gd name="T13" fmla="*/ 114 h 124"/>
                <a:gd name="T14" fmla="*/ 4 w 89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24">
                  <a:moveTo>
                    <a:pt x="4" y="124"/>
                  </a:moveTo>
                  <a:cubicBezTo>
                    <a:pt x="28" y="112"/>
                    <a:pt x="61" y="84"/>
                    <a:pt x="80" y="39"/>
                  </a:cubicBezTo>
                  <a:cubicBezTo>
                    <a:pt x="81" y="37"/>
                    <a:pt x="83" y="35"/>
                    <a:pt x="84" y="34"/>
                  </a:cubicBezTo>
                  <a:cubicBezTo>
                    <a:pt x="89" y="29"/>
                    <a:pt x="89" y="0"/>
                    <a:pt x="73" y="2"/>
                  </a:cubicBezTo>
                  <a:cubicBezTo>
                    <a:pt x="65" y="3"/>
                    <a:pt x="60" y="10"/>
                    <a:pt x="56" y="18"/>
                  </a:cubicBezTo>
                  <a:cubicBezTo>
                    <a:pt x="53" y="27"/>
                    <a:pt x="42" y="58"/>
                    <a:pt x="34" y="76"/>
                  </a:cubicBezTo>
                  <a:cubicBezTo>
                    <a:pt x="25" y="95"/>
                    <a:pt x="17" y="104"/>
                    <a:pt x="5" y="114"/>
                  </a:cubicBezTo>
                  <a:cubicBezTo>
                    <a:pt x="2" y="116"/>
                    <a:pt x="0" y="121"/>
                    <a:pt x="4" y="12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ṧḷîďê">
              <a:extLst>
                <a:ext uri="{FF2B5EF4-FFF2-40B4-BE49-F238E27FC236}">
                  <a16:creationId xmlns:a16="http://schemas.microsoft.com/office/drawing/2014/main" id="{24A8F57E-2D52-8C30-0E55-7F80695558AB}"/>
                </a:ext>
              </a:extLst>
            </p:cNvPr>
            <p:cNvSpPr/>
            <p:nvPr/>
          </p:nvSpPr>
          <p:spPr bwMode="auto">
            <a:xfrm>
              <a:off x="8975428" y="2687176"/>
              <a:ext cx="102927" cy="117990"/>
            </a:xfrm>
            <a:custGeom>
              <a:avLst/>
              <a:gdLst>
                <a:gd name="T0" fmla="*/ 21 w 26"/>
                <a:gd name="T1" fmla="*/ 9 h 29"/>
                <a:gd name="T2" fmla="*/ 21 w 26"/>
                <a:gd name="T3" fmla="*/ 26 h 29"/>
                <a:gd name="T4" fmla="*/ 5 w 26"/>
                <a:gd name="T5" fmla="*/ 20 h 29"/>
                <a:gd name="T6" fmla="*/ 5 w 26"/>
                <a:gd name="T7" fmla="*/ 3 h 29"/>
                <a:gd name="T8" fmla="*/ 21 w 26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9"/>
                  </a:moveTo>
                  <a:cubicBezTo>
                    <a:pt x="26" y="15"/>
                    <a:pt x="25" y="23"/>
                    <a:pt x="21" y="26"/>
                  </a:cubicBezTo>
                  <a:cubicBezTo>
                    <a:pt x="16" y="29"/>
                    <a:pt x="9" y="26"/>
                    <a:pt x="5" y="20"/>
                  </a:cubicBezTo>
                  <a:cubicBezTo>
                    <a:pt x="0" y="13"/>
                    <a:pt x="1" y="6"/>
                    <a:pt x="5" y="3"/>
                  </a:cubicBezTo>
                  <a:cubicBezTo>
                    <a:pt x="10" y="0"/>
                    <a:pt x="17" y="3"/>
                    <a:pt x="21" y="9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ļïḋé">
              <a:extLst>
                <a:ext uri="{FF2B5EF4-FFF2-40B4-BE49-F238E27FC236}">
                  <a16:creationId xmlns:a16="http://schemas.microsoft.com/office/drawing/2014/main" id="{B569221D-DB95-9F7B-5763-5E16CC470595}"/>
                </a:ext>
              </a:extLst>
            </p:cNvPr>
            <p:cNvSpPr/>
            <p:nvPr/>
          </p:nvSpPr>
          <p:spPr bwMode="auto">
            <a:xfrm>
              <a:off x="8975428" y="4057854"/>
              <a:ext cx="102927" cy="115478"/>
            </a:xfrm>
            <a:custGeom>
              <a:avLst/>
              <a:gdLst>
                <a:gd name="T0" fmla="*/ 21 w 26"/>
                <a:gd name="T1" fmla="*/ 20 h 29"/>
                <a:gd name="T2" fmla="*/ 21 w 26"/>
                <a:gd name="T3" fmla="*/ 3 h 29"/>
                <a:gd name="T4" fmla="*/ 5 w 26"/>
                <a:gd name="T5" fmla="*/ 9 h 29"/>
                <a:gd name="T6" fmla="*/ 5 w 26"/>
                <a:gd name="T7" fmla="*/ 26 h 29"/>
                <a:gd name="T8" fmla="*/ 21 w 2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1" y="20"/>
                  </a:moveTo>
                  <a:cubicBezTo>
                    <a:pt x="26" y="13"/>
                    <a:pt x="25" y="6"/>
                    <a:pt x="21" y="3"/>
                  </a:cubicBezTo>
                  <a:cubicBezTo>
                    <a:pt x="16" y="0"/>
                    <a:pt x="9" y="2"/>
                    <a:pt x="5" y="9"/>
                  </a:cubicBezTo>
                  <a:cubicBezTo>
                    <a:pt x="0" y="15"/>
                    <a:pt x="1" y="23"/>
                    <a:pt x="5" y="26"/>
                  </a:cubicBezTo>
                  <a:cubicBezTo>
                    <a:pt x="10" y="29"/>
                    <a:pt x="17" y="26"/>
                    <a:pt x="21" y="2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Slîḓê">
              <a:extLst>
                <a:ext uri="{FF2B5EF4-FFF2-40B4-BE49-F238E27FC236}">
                  <a16:creationId xmlns:a16="http://schemas.microsoft.com/office/drawing/2014/main" id="{62C5A49B-2BBC-E003-D9EF-F98D941174DE}"/>
                </a:ext>
              </a:extLst>
            </p:cNvPr>
            <p:cNvSpPr/>
            <p:nvPr/>
          </p:nvSpPr>
          <p:spPr bwMode="auto">
            <a:xfrm>
              <a:off x="6984682" y="2395969"/>
              <a:ext cx="492038" cy="2066060"/>
            </a:xfrm>
            <a:custGeom>
              <a:avLst/>
              <a:gdLst>
                <a:gd name="T0" fmla="*/ 0 w 123"/>
                <a:gd name="T1" fmla="*/ 517 h 517"/>
                <a:gd name="T2" fmla="*/ 123 w 123"/>
                <a:gd name="T3" fmla="*/ 258 h 517"/>
                <a:gd name="T4" fmla="*/ 123 w 123"/>
                <a:gd name="T5" fmla="*/ 260 h 517"/>
                <a:gd name="T6" fmla="*/ 0 w 123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517">
                  <a:moveTo>
                    <a:pt x="0" y="517"/>
                  </a:moveTo>
                  <a:cubicBezTo>
                    <a:pt x="89" y="517"/>
                    <a:pt x="123" y="397"/>
                    <a:pt x="123" y="258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3" y="120"/>
                    <a:pt x="89" y="0"/>
                    <a:pt x="0" y="0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1iḋe">
              <a:extLst>
                <a:ext uri="{FF2B5EF4-FFF2-40B4-BE49-F238E27FC236}">
                  <a16:creationId xmlns:a16="http://schemas.microsoft.com/office/drawing/2014/main" id="{B79DCD2C-F2FD-0866-4A63-4D320AD02783}"/>
                </a:ext>
              </a:extLst>
            </p:cNvPr>
            <p:cNvSpPr/>
            <p:nvPr/>
          </p:nvSpPr>
          <p:spPr bwMode="auto">
            <a:xfrm>
              <a:off x="7363751" y="2159991"/>
              <a:ext cx="85354" cy="32636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ṧḷîďé">
              <a:extLst>
                <a:ext uri="{FF2B5EF4-FFF2-40B4-BE49-F238E27FC236}">
                  <a16:creationId xmlns:a16="http://schemas.microsoft.com/office/drawing/2014/main" id="{BBE4DC5D-3AA9-A1B1-DE3F-C7ED76282069}"/>
                </a:ext>
              </a:extLst>
            </p:cNvPr>
            <p:cNvSpPr/>
            <p:nvPr/>
          </p:nvSpPr>
          <p:spPr bwMode="auto">
            <a:xfrm>
              <a:off x="7363751" y="4670392"/>
              <a:ext cx="85354" cy="30125"/>
            </a:xfrm>
            <a:prstGeom prst="ellips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ľïḓê">
              <a:extLst>
                <a:ext uri="{FF2B5EF4-FFF2-40B4-BE49-F238E27FC236}">
                  <a16:creationId xmlns:a16="http://schemas.microsoft.com/office/drawing/2014/main" id="{BE0F8C21-8BC2-3B69-9529-BD6AFCEEE5C1}"/>
                </a:ext>
              </a:extLst>
            </p:cNvPr>
            <p:cNvSpPr/>
            <p:nvPr/>
          </p:nvSpPr>
          <p:spPr bwMode="auto">
            <a:xfrm>
              <a:off x="3728692" y="2589271"/>
              <a:ext cx="2603286" cy="1684479"/>
            </a:xfrm>
            <a:custGeom>
              <a:avLst/>
              <a:gdLst>
                <a:gd name="T0" fmla="*/ 649 w 650"/>
                <a:gd name="T1" fmla="*/ 0 h 422"/>
                <a:gd name="T2" fmla="*/ 0 w 650"/>
                <a:gd name="T3" fmla="*/ 46 h 422"/>
                <a:gd name="T4" fmla="*/ 650 w 650"/>
                <a:gd name="T5" fmla="*/ 6 h 422"/>
                <a:gd name="T6" fmla="*/ 36 w 650"/>
                <a:gd name="T7" fmla="*/ 52 h 422"/>
                <a:gd name="T8" fmla="*/ 649 w 650"/>
                <a:gd name="T9" fmla="*/ 422 h 422"/>
                <a:gd name="T10" fmla="*/ 0 w 650"/>
                <a:gd name="T11" fmla="*/ 375 h 422"/>
                <a:gd name="T12" fmla="*/ 650 w 650"/>
                <a:gd name="T13" fmla="*/ 416 h 422"/>
                <a:gd name="T14" fmla="*/ 36 w 650"/>
                <a:gd name="T15" fmla="*/ 369 h 422"/>
                <a:gd name="T16" fmla="*/ 36 w 650"/>
                <a:gd name="T17" fmla="*/ 376 h 422"/>
                <a:gd name="T18" fmla="*/ 36 w 650"/>
                <a:gd name="T19" fmla="*/ 211 h 422"/>
                <a:gd name="T20" fmla="*/ 36 w 650"/>
                <a:gd name="T21" fmla="*/ 210 h 422"/>
                <a:gd name="T22" fmla="*/ 36 w 650"/>
                <a:gd name="T23" fmla="*/ 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0" h="422">
                  <a:moveTo>
                    <a:pt x="649" y="0"/>
                  </a:moveTo>
                  <a:cubicBezTo>
                    <a:pt x="522" y="38"/>
                    <a:pt x="235" y="41"/>
                    <a:pt x="0" y="46"/>
                  </a:cubicBezTo>
                  <a:moveTo>
                    <a:pt x="650" y="6"/>
                  </a:moveTo>
                  <a:cubicBezTo>
                    <a:pt x="529" y="43"/>
                    <a:pt x="264" y="47"/>
                    <a:pt x="36" y="52"/>
                  </a:cubicBezTo>
                  <a:moveTo>
                    <a:pt x="649" y="422"/>
                  </a:moveTo>
                  <a:cubicBezTo>
                    <a:pt x="522" y="383"/>
                    <a:pt x="235" y="380"/>
                    <a:pt x="0" y="375"/>
                  </a:cubicBezTo>
                  <a:moveTo>
                    <a:pt x="650" y="416"/>
                  </a:moveTo>
                  <a:cubicBezTo>
                    <a:pt x="529" y="379"/>
                    <a:pt x="264" y="374"/>
                    <a:pt x="36" y="369"/>
                  </a:cubicBezTo>
                  <a:moveTo>
                    <a:pt x="36" y="376"/>
                  </a:moveTo>
                  <a:cubicBezTo>
                    <a:pt x="36" y="211"/>
                    <a:pt x="36" y="211"/>
                    <a:pt x="36" y="211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36" y="46"/>
                    <a:pt x="36" y="46"/>
                    <a:pt x="36" y="4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ṥḷiḋê">
              <a:extLst>
                <a:ext uri="{FF2B5EF4-FFF2-40B4-BE49-F238E27FC236}">
                  <a16:creationId xmlns:a16="http://schemas.microsoft.com/office/drawing/2014/main" id="{DE94D1A8-48C3-F1CE-6E8F-4820E1B26962}"/>
                </a:ext>
              </a:extLst>
            </p:cNvPr>
            <p:cNvSpPr/>
            <p:nvPr/>
          </p:nvSpPr>
          <p:spPr bwMode="auto">
            <a:xfrm>
              <a:off x="3081008" y="2717300"/>
              <a:ext cx="200832" cy="733037"/>
            </a:xfrm>
            <a:custGeom>
              <a:avLst/>
              <a:gdLst>
                <a:gd name="T0" fmla="*/ 50 w 50"/>
                <a:gd name="T1" fmla="*/ 0 h 184"/>
                <a:gd name="T2" fmla="*/ 25 w 50"/>
                <a:gd name="T3" fmla="*/ 138 h 184"/>
                <a:gd name="T4" fmla="*/ 19 w 50"/>
                <a:gd name="T5" fmla="*/ 144 h 184"/>
                <a:gd name="T6" fmla="*/ 19 w 50"/>
                <a:gd name="T7" fmla="*/ 167 h 184"/>
                <a:gd name="T8" fmla="*/ 26 w 50"/>
                <a:gd name="T9" fmla="*/ 167 h 184"/>
                <a:gd name="T10" fmla="*/ 26 w 50"/>
                <a:gd name="T11" fmla="*/ 184 h 184"/>
                <a:gd name="T12" fmla="*/ 8 w 50"/>
                <a:gd name="T13" fmla="*/ 184 h 184"/>
                <a:gd name="T14" fmla="*/ 8 w 50"/>
                <a:gd name="T15" fmla="*/ 166 h 184"/>
                <a:gd name="T16" fmla="*/ 41 w 50"/>
                <a:gd name="T17" fmla="*/ 4 h 184"/>
                <a:gd name="T18" fmla="*/ 50 w 50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84">
                  <a:moveTo>
                    <a:pt x="50" y="0"/>
                  </a:moveTo>
                  <a:cubicBezTo>
                    <a:pt x="50" y="0"/>
                    <a:pt x="30" y="88"/>
                    <a:pt x="25" y="138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19" y="167"/>
                    <a:pt x="20" y="167"/>
                    <a:pt x="26" y="167"/>
                  </a:cubicBezTo>
                  <a:cubicBezTo>
                    <a:pt x="31" y="167"/>
                    <a:pt x="32" y="184"/>
                    <a:pt x="26" y="184"/>
                  </a:cubicBezTo>
                  <a:cubicBezTo>
                    <a:pt x="20" y="184"/>
                    <a:pt x="14" y="184"/>
                    <a:pt x="8" y="184"/>
                  </a:cubicBezTo>
                  <a:cubicBezTo>
                    <a:pt x="1" y="184"/>
                    <a:pt x="0" y="166"/>
                    <a:pt x="8" y="166"/>
                  </a:cubicBezTo>
                  <a:cubicBezTo>
                    <a:pt x="12" y="97"/>
                    <a:pt x="24" y="37"/>
                    <a:pt x="41" y="4"/>
                  </a:cubicBezTo>
                  <a:cubicBezTo>
                    <a:pt x="41" y="4"/>
                    <a:pt x="46" y="0"/>
                    <a:pt x="5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idé">
              <a:extLst>
                <a:ext uri="{FF2B5EF4-FFF2-40B4-BE49-F238E27FC236}">
                  <a16:creationId xmlns:a16="http://schemas.microsoft.com/office/drawing/2014/main" id="{4F2AB157-5F10-FA09-C12C-11823A533960}"/>
                </a:ext>
              </a:extLst>
            </p:cNvPr>
            <p:cNvSpPr/>
            <p:nvPr/>
          </p:nvSpPr>
          <p:spPr bwMode="auto">
            <a:xfrm>
              <a:off x="3133728" y="2313127"/>
              <a:ext cx="5932077" cy="2231747"/>
            </a:xfrm>
            <a:custGeom>
              <a:avLst/>
              <a:gdLst>
                <a:gd name="T0" fmla="*/ 57 w 1482"/>
                <a:gd name="T1" fmla="*/ 59 h 559"/>
                <a:gd name="T2" fmla="*/ 0 w 1482"/>
                <a:gd name="T3" fmla="*/ 65 h 559"/>
                <a:gd name="T4" fmla="*/ 1482 w 1482"/>
                <a:gd name="T5" fmla="*/ 95 h 559"/>
                <a:gd name="T6" fmla="*/ 1451 w 1482"/>
                <a:gd name="T7" fmla="*/ 96 h 559"/>
                <a:gd name="T8" fmla="*/ 1077 w 1482"/>
                <a:gd name="T9" fmla="*/ 3 h 559"/>
                <a:gd name="T10" fmla="*/ 1022 w 1482"/>
                <a:gd name="T11" fmla="*/ 21 h 559"/>
                <a:gd name="T12" fmla="*/ 1482 w 1482"/>
                <a:gd name="T13" fmla="*/ 464 h 559"/>
                <a:gd name="T14" fmla="*/ 1451 w 1482"/>
                <a:gd name="T15" fmla="*/ 464 h 559"/>
                <a:gd name="T16" fmla="*/ 1077 w 1482"/>
                <a:gd name="T17" fmla="*/ 557 h 559"/>
                <a:gd name="T18" fmla="*/ 1022 w 1482"/>
                <a:gd name="T19" fmla="*/ 53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2" h="559">
                  <a:moveTo>
                    <a:pt x="57" y="59"/>
                  </a:moveTo>
                  <a:cubicBezTo>
                    <a:pt x="34" y="58"/>
                    <a:pt x="13" y="61"/>
                    <a:pt x="0" y="65"/>
                  </a:cubicBezTo>
                  <a:moveTo>
                    <a:pt x="1482" y="95"/>
                  </a:moveTo>
                  <a:cubicBezTo>
                    <a:pt x="1472" y="85"/>
                    <a:pt x="1457" y="85"/>
                    <a:pt x="1451" y="96"/>
                  </a:cubicBezTo>
                  <a:cubicBezTo>
                    <a:pt x="1354" y="48"/>
                    <a:pt x="1186" y="14"/>
                    <a:pt x="1077" y="3"/>
                  </a:cubicBezTo>
                  <a:cubicBezTo>
                    <a:pt x="1050" y="0"/>
                    <a:pt x="1036" y="3"/>
                    <a:pt x="1022" y="21"/>
                  </a:cubicBezTo>
                  <a:moveTo>
                    <a:pt x="1482" y="464"/>
                  </a:moveTo>
                  <a:cubicBezTo>
                    <a:pt x="1472" y="474"/>
                    <a:pt x="1457" y="474"/>
                    <a:pt x="1451" y="464"/>
                  </a:cubicBezTo>
                  <a:cubicBezTo>
                    <a:pt x="1354" y="511"/>
                    <a:pt x="1186" y="546"/>
                    <a:pt x="1077" y="557"/>
                  </a:cubicBezTo>
                  <a:cubicBezTo>
                    <a:pt x="1050" y="559"/>
                    <a:pt x="1036" y="556"/>
                    <a:pt x="1022" y="5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ḷiḑé">
              <a:extLst>
                <a:ext uri="{FF2B5EF4-FFF2-40B4-BE49-F238E27FC236}">
                  <a16:creationId xmlns:a16="http://schemas.microsoft.com/office/drawing/2014/main" id="{3E177A7F-EBDA-D30E-D06C-086E007B1CD7}"/>
                </a:ext>
              </a:extLst>
            </p:cNvPr>
            <p:cNvSpPr/>
            <p:nvPr/>
          </p:nvSpPr>
          <p:spPr bwMode="auto">
            <a:xfrm>
              <a:off x="9158688" y="3395108"/>
              <a:ext cx="25104" cy="72802"/>
            </a:xfrm>
            <a:custGeom>
              <a:avLst/>
              <a:gdLst>
                <a:gd name="T0" fmla="*/ 6 w 6"/>
                <a:gd name="T1" fmla="*/ 8 h 18"/>
                <a:gd name="T2" fmla="*/ 3 w 6"/>
                <a:gd name="T3" fmla="*/ 17 h 18"/>
                <a:gd name="T4" fmla="*/ 0 w 6"/>
                <a:gd name="T5" fmla="*/ 8 h 18"/>
                <a:gd name="T6" fmla="*/ 3 w 6"/>
                <a:gd name="T7" fmla="*/ 0 h 18"/>
                <a:gd name="T8" fmla="*/ 6 w 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cubicBezTo>
                    <a:pt x="5" y="14"/>
                    <a:pt x="4" y="18"/>
                    <a:pt x="3" y="17"/>
                  </a:cubicBezTo>
                  <a:cubicBezTo>
                    <a:pt x="1" y="18"/>
                    <a:pt x="0" y="14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4" y="0"/>
                    <a:pt x="5" y="4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ļîďe">
              <a:extLst>
                <a:ext uri="{FF2B5EF4-FFF2-40B4-BE49-F238E27FC236}">
                  <a16:creationId xmlns:a16="http://schemas.microsoft.com/office/drawing/2014/main" id="{0B108F76-7A6F-4AA7-E8F2-741FD716ABC8}"/>
                </a:ext>
              </a:extLst>
            </p:cNvPr>
            <p:cNvSpPr/>
            <p:nvPr/>
          </p:nvSpPr>
          <p:spPr bwMode="auto">
            <a:xfrm>
              <a:off x="3977222" y="2129867"/>
              <a:ext cx="5206570" cy="2600775"/>
            </a:xfrm>
            <a:custGeom>
              <a:avLst/>
              <a:gdLst>
                <a:gd name="T0" fmla="*/ 1300 w 1300"/>
                <a:gd name="T1" fmla="*/ 325 h 651"/>
                <a:gd name="T2" fmla="*/ 1297 w 1300"/>
                <a:gd name="T3" fmla="*/ 334 h 651"/>
                <a:gd name="T4" fmla="*/ 1294 w 1300"/>
                <a:gd name="T5" fmla="*/ 325 h 651"/>
                <a:gd name="T6" fmla="*/ 1297 w 1300"/>
                <a:gd name="T7" fmla="*/ 317 h 651"/>
                <a:gd name="T8" fmla="*/ 1300 w 1300"/>
                <a:gd name="T9" fmla="*/ 325 h 651"/>
                <a:gd name="T10" fmla="*/ 381 w 1300"/>
                <a:gd name="T11" fmla="*/ 0 h 651"/>
                <a:gd name="T12" fmla="*/ 364 w 1300"/>
                <a:gd name="T13" fmla="*/ 44 h 651"/>
                <a:gd name="T14" fmla="*/ 334 w 1300"/>
                <a:gd name="T15" fmla="*/ 122 h 651"/>
                <a:gd name="T16" fmla="*/ 768 w 1300"/>
                <a:gd name="T17" fmla="*/ 33 h 651"/>
                <a:gd name="T18" fmla="*/ 788 w 1300"/>
                <a:gd name="T19" fmla="*/ 2 h 651"/>
                <a:gd name="T20" fmla="*/ 336 w 1300"/>
                <a:gd name="T21" fmla="*/ 51 h 651"/>
                <a:gd name="T22" fmla="*/ 338 w 1300"/>
                <a:gd name="T23" fmla="*/ 45 h 651"/>
                <a:gd name="T24" fmla="*/ 309 w 1300"/>
                <a:gd name="T25" fmla="*/ 122 h 651"/>
                <a:gd name="T26" fmla="*/ 311 w 1300"/>
                <a:gd name="T27" fmla="*/ 117 h 651"/>
                <a:gd name="T28" fmla="*/ 400 w 1300"/>
                <a:gd name="T29" fmla="*/ 49 h 651"/>
                <a:gd name="T30" fmla="*/ 403 w 1300"/>
                <a:gd name="T31" fmla="*/ 44 h 651"/>
                <a:gd name="T32" fmla="*/ 42 w 1300"/>
                <a:gd name="T33" fmla="*/ 58 h 651"/>
                <a:gd name="T34" fmla="*/ 0 w 1300"/>
                <a:gd name="T35" fmla="*/ 59 h 651"/>
                <a:gd name="T36" fmla="*/ 675 w 1300"/>
                <a:gd name="T37" fmla="*/ 66 h 651"/>
                <a:gd name="T38" fmla="*/ 672 w 1300"/>
                <a:gd name="T39" fmla="*/ 72 h 651"/>
                <a:gd name="T40" fmla="*/ 364 w 1300"/>
                <a:gd name="T41" fmla="*/ 116 h 651"/>
                <a:gd name="T42" fmla="*/ 362 w 1300"/>
                <a:gd name="T43" fmla="*/ 122 h 651"/>
                <a:gd name="T44" fmla="*/ 31 w 1300"/>
                <a:gd name="T45" fmla="*/ 105 h 651"/>
                <a:gd name="T46" fmla="*/ 30 w 1300"/>
                <a:gd name="T47" fmla="*/ 110 h 651"/>
                <a:gd name="T48" fmla="*/ 683 w 1300"/>
                <a:gd name="T49" fmla="*/ 41 h 651"/>
                <a:gd name="T50" fmla="*/ 696 w 1300"/>
                <a:gd name="T51" fmla="*/ 41 h 651"/>
                <a:gd name="T52" fmla="*/ 381 w 1300"/>
                <a:gd name="T53" fmla="*/ 651 h 651"/>
                <a:gd name="T54" fmla="*/ 364 w 1300"/>
                <a:gd name="T55" fmla="*/ 607 h 651"/>
                <a:gd name="T56" fmla="*/ 334 w 1300"/>
                <a:gd name="T57" fmla="*/ 529 h 651"/>
                <a:gd name="T58" fmla="*/ 768 w 1300"/>
                <a:gd name="T59" fmla="*/ 618 h 651"/>
                <a:gd name="T60" fmla="*/ 788 w 1300"/>
                <a:gd name="T61" fmla="*/ 649 h 651"/>
                <a:gd name="T62" fmla="*/ 336 w 1300"/>
                <a:gd name="T63" fmla="*/ 601 h 651"/>
                <a:gd name="T64" fmla="*/ 338 w 1300"/>
                <a:gd name="T65" fmla="*/ 606 h 651"/>
                <a:gd name="T66" fmla="*/ 309 w 1300"/>
                <a:gd name="T67" fmla="*/ 529 h 651"/>
                <a:gd name="T68" fmla="*/ 311 w 1300"/>
                <a:gd name="T69" fmla="*/ 535 h 651"/>
                <a:gd name="T70" fmla="*/ 400 w 1300"/>
                <a:gd name="T71" fmla="*/ 602 h 651"/>
                <a:gd name="T72" fmla="*/ 403 w 1300"/>
                <a:gd name="T73" fmla="*/ 608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0" h="651">
                  <a:moveTo>
                    <a:pt x="1300" y="325"/>
                  </a:moveTo>
                  <a:cubicBezTo>
                    <a:pt x="1299" y="331"/>
                    <a:pt x="1298" y="335"/>
                    <a:pt x="1297" y="334"/>
                  </a:cubicBezTo>
                  <a:cubicBezTo>
                    <a:pt x="1295" y="335"/>
                    <a:pt x="1294" y="331"/>
                    <a:pt x="1294" y="325"/>
                  </a:cubicBezTo>
                  <a:cubicBezTo>
                    <a:pt x="1294" y="321"/>
                    <a:pt x="1295" y="317"/>
                    <a:pt x="1297" y="317"/>
                  </a:cubicBezTo>
                  <a:cubicBezTo>
                    <a:pt x="1298" y="317"/>
                    <a:pt x="1299" y="321"/>
                    <a:pt x="1300" y="325"/>
                  </a:cubicBezTo>
                  <a:close/>
                  <a:moveTo>
                    <a:pt x="381" y="0"/>
                  </a:moveTo>
                  <a:cubicBezTo>
                    <a:pt x="378" y="19"/>
                    <a:pt x="373" y="36"/>
                    <a:pt x="364" y="44"/>
                  </a:cubicBezTo>
                  <a:cubicBezTo>
                    <a:pt x="334" y="122"/>
                    <a:pt x="334" y="122"/>
                    <a:pt x="334" y="122"/>
                  </a:cubicBezTo>
                  <a:moveTo>
                    <a:pt x="768" y="33"/>
                  </a:moveTo>
                  <a:cubicBezTo>
                    <a:pt x="779" y="28"/>
                    <a:pt x="785" y="21"/>
                    <a:pt x="788" y="2"/>
                  </a:cubicBezTo>
                  <a:moveTo>
                    <a:pt x="336" y="51"/>
                  </a:moveTo>
                  <a:cubicBezTo>
                    <a:pt x="338" y="45"/>
                    <a:pt x="338" y="45"/>
                    <a:pt x="338" y="45"/>
                  </a:cubicBezTo>
                  <a:moveTo>
                    <a:pt x="309" y="122"/>
                  </a:moveTo>
                  <a:cubicBezTo>
                    <a:pt x="311" y="117"/>
                    <a:pt x="311" y="117"/>
                    <a:pt x="311" y="117"/>
                  </a:cubicBezTo>
                  <a:moveTo>
                    <a:pt x="400" y="49"/>
                  </a:moveTo>
                  <a:cubicBezTo>
                    <a:pt x="403" y="44"/>
                    <a:pt x="403" y="44"/>
                    <a:pt x="403" y="44"/>
                  </a:cubicBezTo>
                  <a:moveTo>
                    <a:pt x="42" y="58"/>
                  </a:moveTo>
                  <a:cubicBezTo>
                    <a:pt x="0" y="59"/>
                    <a:pt x="0" y="59"/>
                    <a:pt x="0" y="59"/>
                  </a:cubicBezTo>
                  <a:moveTo>
                    <a:pt x="675" y="66"/>
                  </a:moveTo>
                  <a:cubicBezTo>
                    <a:pt x="672" y="72"/>
                    <a:pt x="672" y="72"/>
                    <a:pt x="672" y="72"/>
                  </a:cubicBezTo>
                  <a:moveTo>
                    <a:pt x="364" y="116"/>
                  </a:moveTo>
                  <a:cubicBezTo>
                    <a:pt x="362" y="122"/>
                    <a:pt x="362" y="122"/>
                    <a:pt x="362" y="122"/>
                  </a:cubicBezTo>
                  <a:moveTo>
                    <a:pt x="31" y="105"/>
                  </a:moveTo>
                  <a:cubicBezTo>
                    <a:pt x="30" y="110"/>
                    <a:pt x="30" y="110"/>
                    <a:pt x="30" y="110"/>
                  </a:cubicBezTo>
                  <a:moveTo>
                    <a:pt x="683" y="41"/>
                  </a:moveTo>
                  <a:cubicBezTo>
                    <a:pt x="696" y="41"/>
                    <a:pt x="696" y="41"/>
                    <a:pt x="696" y="41"/>
                  </a:cubicBezTo>
                  <a:moveTo>
                    <a:pt x="381" y="651"/>
                  </a:moveTo>
                  <a:cubicBezTo>
                    <a:pt x="378" y="632"/>
                    <a:pt x="373" y="615"/>
                    <a:pt x="364" y="607"/>
                  </a:cubicBezTo>
                  <a:cubicBezTo>
                    <a:pt x="334" y="529"/>
                    <a:pt x="334" y="529"/>
                    <a:pt x="334" y="529"/>
                  </a:cubicBezTo>
                  <a:moveTo>
                    <a:pt x="768" y="618"/>
                  </a:moveTo>
                  <a:cubicBezTo>
                    <a:pt x="779" y="623"/>
                    <a:pt x="785" y="630"/>
                    <a:pt x="788" y="649"/>
                  </a:cubicBezTo>
                  <a:moveTo>
                    <a:pt x="336" y="601"/>
                  </a:moveTo>
                  <a:cubicBezTo>
                    <a:pt x="338" y="606"/>
                    <a:pt x="338" y="606"/>
                    <a:pt x="338" y="606"/>
                  </a:cubicBezTo>
                  <a:moveTo>
                    <a:pt x="309" y="529"/>
                  </a:moveTo>
                  <a:cubicBezTo>
                    <a:pt x="311" y="535"/>
                    <a:pt x="311" y="535"/>
                    <a:pt x="311" y="535"/>
                  </a:cubicBezTo>
                  <a:moveTo>
                    <a:pt x="400" y="602"/>
                  </a:moveTo>
                  <a:cubicBezTo>
                    <a:pt x="403" y="608"/>
                    <a:pt x="403" y="608"/>
                    <a:pt x="403" y="608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ṣľiḓé">
              <a:extLst>
                <a:ext uri="{FF2B5EF4-FFF2-40B4-BE49-F238E27FC236}">
                  <a16:creationId xmlns:a16="http://schemas.microsoft.com/office/drawing/2014/main" id="{9B90120B-ECE8-406D-8BE3-7F5984116577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şlíḓe">
              <a:extLst>
                <a:ext uri="{FF2B5EF4-FFF2-40B4-BE49-F238E27FC236}">
                  <a16:creationId xmlns:a16="http://schemas.microsoft.com/office/drawing/2014/main" id="{5A9E1459-1FCB-3F9B-A44D-7D1F2207EAE4}"/>
                </a:ext>
              </a:extLst>
            </p:cNvPr>
            <p:cNvSpPr/>
            <p:nvPr/>
          </p:nvSpPr>
          <p:spPr bwMode="auto">
            <a:xfrm>
              <a:off x="3188956" y="2657051"/>
              <a:ext cx="504591" cy="1543897"/>
            </a:xfrm>
            <a:custGeom>
              <a:avLst/>
              <a:gdLst>
                <a:gd name="T0" fmla="*/ 11 w 126"/>
                <a:gd name="T1" fmla="*/ 193 h 387"/>
                <a:gd name="T2" fmla="*/ 2 w 126"/>
                <a:gd name="T3" fmla="*/ 255 h 387"/>
                <a:gd name="T4" fmla="*/ 20 w 126"/>
                <a:gd name="T5" fmla="*/ 342 h 387"/>
                <a:gd name="T6" fmla="*/ 71 w 126"/>
                <a:gd name="T7" fmla="*/ 387 h 387"/>
                <a:gd name="T8" fmla="*/ 120 w 126"/>
                <a:gd name="T9" fmla="*/ 256 h 387"/>
                <a:gd name="T10" fmla="*/ 111 w 126"/>
                <a:gd name="T11" fmla="*/ 231 h 387"/>
                <a:gd name="T12" fmla="*/ 111 w 126"/>
                <a:gd name="T13" fmla="*/ 194 h 387"/>
                <a:gd name="T14" fmla="*/ 111 w 126"/>
                <a:gd name="T15" fmla="*/ 193 h 387"/>
                <a:gd name="T16" fmla="*/ 111 w 126"/>
                <a:gd name="T17" fmla="*/ 157 h 387"/>
                <a:gd name="T18" fmla="*/ 120 w 126"/>
                <a:gd name="T19" fmla="*/ 131 h 387"/>
                <a:gd name="T20" fmla="*/ 71 w 126"/>
                <a:gd name="T21" fmla="*/ 0 h 387"/>
                <a:gd name="T22" fmla="*/ 20 w 126"/>
                <a:gd name="T23" fmla="*/ 45 h 387"/>
                <a:gd name="T24" fmla="*/ 2 w 126"/>
                <a:gd name="T25" fmla="*/ 132 h 387"/>
                <a:gd name="T26" fmla="*/ 11 w 126"/>
                <a:gd name="T27" fmla="*/ 194 h 387"/>
                <a:gd name="T28" fmla="*/ 11 w 126"/>
                <a:gd name="T2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387">
                  <a:moveTo>
                    <a:pt x="11" y="193"/>
                  </a:moveTo>
                  <a:cubicBezTo>
                    <a:pt x="11" y="251"/>
                    <a:pt x="0" y="236"/>
                    <a:pt x="2" y="255"/>
                  </a:cubicBezTo>
                  <a:cubicBezTo>
                    <a:pt x="4" y="275"/>
                    <a:pt x="13" y="321"/>
                    <a:pt x="20" y="342"/>
                  </a:cubicBezTo>
                  <a:cubicBezTo>
                    <a:pt x="27" y="364"/>
                    <a:pt x="41" y="387"/>
                    <a:pt x="71" y="387"/>
                  </a:cubicBezTo>
                  <a:cubicBezTo>
                    <a:pt x="126" y="387"/>
                    <a:pt x="119" y="297"/>
                    <a:pt x="120" y="256"/>
                  </a:cubicBezTo>
                  <a:cubicBezTo>
                    <a:pt x="119" y="246"/>
                    <a:pt x="111" y="240"/>
                    <a:pt x="111" y="231"/>
                  </a:cubicBezTo>
                  <a:cubicBezTo>
                    <a:pt x="111" y="222"/>
                    <a:pt x="111" y="207"/>
                    <a:pt x="111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80"/>
                    <a:pt x="111" y="166"/>
                    <a:pt x="111" y="157"/>
                  </a:cubicBezTo>
                  <a:cubicBezTo>
                    <a:pt x="111" y="148"/>
                    <a:pt x="119" y="141"/>
                    <a:pt x="120" y="131"/>
                  </a:cubicBezTo>
                  <a:cubicBezTo>
                    <a:pt x="119" y="90"/>
                    <a:pt x="126" y="0"/>
                    <a:pt x="71" y="0"/>
                  </a:cubicBezTo>
                  <a:cubicBezTo>
                    <a:pt x="41" y="0"/>
                    <a:pt x="27" y="24"/>
                    <a:pt x="20" y="45"/>
                  </a:cubicBezTo>
                  <a:cubicBezTo>
                    <a:pt x="13" y="66"/>
                    <a:pt x="4" y="113"/>
                    <a:pt x="2" y="132"/>
                  </a:cubicBezTo>
                  <a:cubicBezTo>
                    <a:pt x="0" y="151"/>
                    <a:pt x="11" y="136"/>
                    <a:pt x="11" y="194"/>
                  </a:cubicBezTo>
                  <a:cubicBezTo>
                    <a:pt x="11" y="193"/>
                    <a:pt x="11" y="193"/>
                    <a:pt x="11" y="19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ḷiḑè">
              <a:extLst>
                <a:ext uri="{FF2B5EF4-FFF2-40B4-BE49-F238E27FC236}">
                  <a16:creationId xmlns:a16="http://schemas.microsoft.com/office/drawing/2014/main" id="{6AD31637-ABFF-152F-D045-E46587C1BB08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ṥḷiḑé">
              <a:extLst>
                <a:ext uri="{FF2B5EF4-FFF2-40B4-BE49-F238E27FC236}">
                  <a16:creationId xmlns:a16="http://schemas.microsoft.com/office/drawing/2014/main" id="{14A84DF3-5AD6-D54F-6FEC-D35A596F280F}"/>
                </a:ext>
              </a:extLst>
            </p:cNvPr>
            <p:cNvSpPr/>
            <p:nvPr/>
          </p:nvSpPr>
          <p:spPr bwMode="auto">
            <a:xfrm>
              <a:off x="6392227" y="2388439"/>
              <a:ext cx="1011692" cy="2086143"/>
            </a:xfrm>
            <a:custGeom>
              <a:avLst/>
              <a:gdLst>
                <a:gd name="T0" fmla="*/ 22 w 253"/>
                <a:gd name="T1" fmla="*/ 260 h 522"/>
                <a:gd name="T2" fmla="*/ 0 w 253"/>
                <a:gd name="T3" fmla="*/ 462 h 522"/>
                <a:gd name="T4" fmla="*/ 138 w 253"/>
                <a:gd name="T5" fmla="*/ 502 h 522"/>
                <a:gd name="T6" fmla="*/ 142 w 253"/>
                <a:gd name="T7" fmla="*/ 504 h 522"/>
                <a:gd name="T8" fmla="*/ 253 w 253"/>
                <a:gd name="T9" fmla="*/ 260 h 522"/>
                <a:gd name="T10" fmla="*/ 253 w 253"/>
                <a:gd name="T11" fmla="*/ 262 h 522"/>
                <a:gd name="T12" fmla="*/ 142 w 253"/>
                <a:gd name="T13" fmla="*/ 18 h 522"/>
                <a:gd name="T14" fmla="*/ 138 w 253"/>
                <a:gd name="T15" fmla="*/ 19 h 522"/>
                <a:gd name="T16" fmla="*/ 0 w 253"/>
                <a:gd name="T17" fmla="*/ 59 h 522"/>
                <a:gd name="T18" fmla="*/ 22 w 253"/>
                <a:gd name="T19" fmla="*/ 261 h 522"/>
                <a:gd name="T20" fmla="*/ 22 w 253"/>
                <a:gd name="T21" fmla="*/ 26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22">
                  <a:moveTo>
                    <a:pt x="22" y="260"/>
                  </a:moveTo>
                  <a:cubicBezTo>
                    <a:pt x="22" y="353"/>
                    <a:pt x="15" y="393"/>
                    <a:pt x="0" y="462"/>
                  </a:cubicBezTo>
                  <a:cubicBezTo>
                    <a:pt x="51" y="477"/>
                    <a:pt x="131" y="500"/>
                    <a:pt x="138" y="502"/>
                  </a:cubicBezTo>
                  <a:cubicBezTo>
                    <a:pt x="142" y="504"/>
                    <a:pt x="142" y="504"/>
                    <a:pt x="142" y="504"/>
                  </a:cubicBezTo>
                  <a:cubicBezTo>
                    <a:pt x="209" y="522"/>
                    <a:pt x="253" y="381"/>
                    <a:pt x="253" y="260"/>
                  </a:cubicBezTo>
                  <a:cubicBezTo>
                    <a:pt x="253" y="262"/>
                    <a:pt x="253" y="262"/>
                    <a:pt x="253" y="262"/>
                  </a:cubicBezTo>
                  <a:cubicBezTo>
                    <a:pt x="253" y="141"/>
                    <a:pt x="209" y="0"/>
                    <a:pt x="142" y="1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1" y="21"/>
                    <a:pt x="51" y="44"/>
                    <a:pt x="0" y="59"/>
                  </a:cubicBezTo>
                  <a:cubicBezTo>
                    <a:pt x="15" y="129"/>
                    <a:pt x="22" y="168"/>
                    <a:pt x="22" y="261"/>
                  </a:cubicBezTo>
                  <a:cubicBezTo>
                    <a:pt x="22" y="260"/>
                    <a:pt x="22" y="260"/>
                    <a:pt x="22" y="26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1ïde">
              <a:extLst>
                <a:ext uri="{FF2B5EF4-FFF2-40B4-BE49-F238E27FC236}">
                  <a16:creationId xmlns:a16="http://schemas.microsoft.com/office/drawing/2014/main" id="{913C5048-A7CA-CC5A-6C9F-56DB83533614}"/>
                </a:ext>
              </a:extLst>
            </p:cNvPr>
            <p:cNvSpPr/>
            <p:nvPr/>
          </p:nvSpPr>
          <p:spPr bwMode="auto">
            <a:xfrm>
              <a:off x="4102742" y="2333210"/>
              <a:ext cx="1220055" cy="263593"/>
            </a:xfrm>
            <a:custGeom>
              <a:avLst/>
              <a:gdLst>
                <a:gd name="T0" fmla="*/ 305 w 305"/>
                <a:gd name="T1" fmla="*/ 0 h 66"/>
                <a:gd name="T2" fmla="*/ 280 w 305"/>
                <a:gd name="T3" fmla="*/ 66 h 66"/>
                <a:gd name="T4" fmla="*/ 0 w 305"/>
                <a:gd name="T5" fmla="*/ 54 h 66"/>
                <a:gd name="T6" fmla="*/ 11 w 305"/>
                <a:gd name="T7" fmla="*/ 7 h 66"/>
                <a:gd name="T8" fmla="*/ 305 w 30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0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184" y="66"/>
                    <a:pt x="75" y="62"/>
                    <a:pt x="0" y="5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05" y="0"/>
                    <a:pt x="305" y="0"/>
                    <a:pt x="305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ṡļïďé">
              <a:extLst>
                <a:ext uri="{FF2B5EF4-FFF2-40B4-BE49-F238E27FC236}">
                  <a16:creationId xmlns:a16="http://schemas.microsoft.com/office/drawing/2014/main" id="{330FBA22-17F2-4B24-8006-0B1C8EDB3E4B}"/>
                </a:ext>
              </a:extLst>
            </p:cNvPr>
            <p:cNvSpPr/>
            <p:nvPr/>
          </p:nvSpPr>
          <p:spPr bwMode="auto">
            <a:xfrm>
              <a:off x="5435764" y="2293043"/>
              <a:ext cx="1275283" cy="298738"/>
            </a:xfrm>
            <a:custGeom>
              <a:avLst/>
              <a:gdLst>
                <a:gd name="T0" fmla="*/ 38 w 319"/>
                <a:gd name="T1" fmla="*/ 74 h 75"/>
                <a:gd name="T2" fmla="*/ 311 w 319"/>
                <a:gd name="T3" fmla="*/ 25 h 75"/>
                <a:gd name="T4" fmla="*/ 319 w 319"/>
                <a:gd name="T5" fmla="*/ 0 h 75"/>
                <a:gd name="T6" fmla="*/ 44 w 319"/>
                <a:gd name="T7" fmla="*/ 8 h 75"/>
                <a:gd name="T8" fmla="*/ 36 w 319"/>
                <a:gd name="T9" fmla="*/ 8 h 75"/>
                <a:gd name="T10" fmla="*/ 0 w 319"/>
                <a:gd name="T11" fmla="*/ 75 h 75"/>
                <a:gd name="T12" fmla="*/ 38 w 319"/>
                <a:gd name="T13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74"/>
                  </a:moveTo>
                  <a:cubicBezTo>
                    <a:pt x="124" y="72"/>
                    <a:pt x="218" y="55"/>
                    <a:pt x="311" y="2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42" y="2"/>
                    <a:pt x="178" y="4"/>
                    <a:pt x="4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6" y="74"/>
                    <a:pt x="38" y="74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ṩ1îďe">
              <a:extLst>
                <a:ext uri="{FF2B5EF4-FFF2-40B4-BE49-F238E27FC236}">
                  <a16:creationId xmlns:a16="http://schemas.microsoft.com/office/drawing/2014/main" id="{7DC7BE93-16B1-ED4B-7370-803A647E1E9C}"/>
                </a:ext>
              </a:extLst>
            </p:cNvPr>
            <p:cNvSpPr/>
            <p:nvPr/>
          </p:nvSpPr>
          <p:spPr bwMode="auto">
            <a:xfrm>
              <a:off x="4102742" y="4266218"/>
              <a:ext cx="1220055" cy="263593"/>
            </a:xfrm>
            <a:custGeom>
              <a:avLst/>
              <a:gdLst>
                <a:gd name="T0" fmla="*/ 305 w 305"/>
                <a:gd name="T1" fmla="*/ 66 h 66"/>
                <a:gd name="T2" fmla="*/ 280 w 305"/>
                <a:gd name="T3" fmla="*/ 0 h 66"/>
                <a:gd name="T4" fmla="*/ 0 w 305"/>
                <a:gd name="T5" fmla="*/ 12 h 66"/>
                <a:gd name="T6" fmla="*/ 11 w 305"/>
                <a:gd name="T7" fmla="*/ 59 h 66"/>
                <a:gd name="T8" fmla="*/ 305 w 30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66">
                  <a:moveTo>
                    <a:pt x="305" y="66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4" y="0"/>
                    <a:pt x="75" y="3"/>
                    <a:pt x="0" y="1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305" y="66"/>
                    <a:pt x="305" y="66"/>
                    <a:pt x="305" y="66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ṥḷîdé">
              <a:extLst>
                <a:ext uri="{FF2B5EF4-FFF2-40B4-BE49-F238E27FC236}">
                  <a16:creationId xmlns:a16="http://schemas.microsoft.com/office/drawing/2014/main" id="{7290AD56-E233-908A-598E-880202AE288B}"/>
                </a:ext>
              </a:extLst>
            </p:cNvPr>
            <p:cNvSpPr/>
            <p:nvPr/>
          </p:nvSpPr>
          <p:spPr bwMode="auto">
            <a:xfrm>
              <a:off x="5435764" y="4266218"/>
              <a:ext cx="1275283" cy="298738"/>
            </a:xfrm>
            <a:custGeom>
              <a:avLst/>
              <a:gdLst>
                <a:gd name="T0" fmla="*/ 38 w 319"/>
                <a:gd name="T1" fmla="*/ 1 h 75"/>
                <a:gd name="T2" fmla="*/ 311 w 319"/>
                <a:gd name="T3" fmla="*/ 51 h 75"/>
                <a:gd name="T4" fmla="*/ 319 w 319"/>
                <a:gd name="T5" fmla="*/ 75 h 75"/>
                <a:gd name="T6" fmla="*/ 44 w 319"/>
                <a:gd name="T7" fmla="*/ 68 h 75"/>
                <a:gd name="T8" fmla="*/ 36 w 319"/>
                <a:gd name="T9" fmla="*/ 67 h 75"/>
                <a:gd name="T10" fmla="*/ 0 w 319"/>
                <a:gd name="T11" fmla="*/ 0 h 75"/>
                <a:gd name="T12" fmla="*/ 38 w 319"/>
                <a:gd name="T13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75">
                  <a:moveTo>
                    <a:pt x="38" y="1"/>
                  </a:moveTo>
                  <a:cubicBezTo>
                    <a:pt x="124" y="3"/>
                    <a:pt x="218" y="21"/>
                    <a:pt x="311" y="51"/>
                  </a:cubicBezTo>
                  <a:cubicBezTo>
                    <a:pt x="319" y="75"/>
                    <a:pt x="319" y="75"/>
                    <a:pt x="319" y="75"/>
                  </a:cubicBezTo>
                  <a:cubicBezTo>
                    <a:pt x="242" y="73"/>
                    <a:pt x="178" y="71"/>
                    <a:pt x="44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6" y="1"/>
                    <a:pt x="38" y="1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ṣlíḓè">
              <a:extLst>
                <a:ext uri="{FF2B5EF4-FFF2-40B4-BE49-F238E27FC236}">
                  <a16:creationId xmlns:a16="http://schemas.microsoft.com/office/drawing/2014/main" id="{388293FE-BFD7-37E6-76E1-1852E0B6C0B1}"/>
                </a:ext>
              </a:extLst>
            </p:cNvPr>
            <p:cNvSpPr/>
            <p:nvPr/>
          </p:nvSpPr>
          <p:spPr bwMode="auto">
            <a:xfrm>
              <a:off x="3977222" y="4246135"/>
              <a:ext cx="2703702" cy="256061"/>
            </a:xfrm>
            <a:custGeom>
              <a:avLst/>
              <a:gdLst>
                <a:gd name="T0" fmla="*/ 67 w 1077"/>
                <a:gd name="T1" fmla="*/ 102 h 102"/>
                <a:gd name="T2" fmla="*/ 0 w 1077"/>
                <a:gd name="T3" fmla="*/ 100 h 102"/>
                <a:gd name="T4" fmla="*/ 1077 w 1077"/>
                <a:gd name="T5" fmla="*/ 89 h 102"/>
                <a:gd name="T6" fmla="*/ 1072 w 1077"/>
                <a:gd name="T7" fmla="*/ 78 h 102"/>
                <a:gd name="T8" fmla="*/ 581 w 1077"/>
                <a:gd name="T9" fmla="*/ 8 h 102"/>
                <a:gd name="T10" fmla="*/ 578 w 1077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7" h="102">
                  <a:moveTo>
                    <a:pt x="67" y="102"/>
                  </a:moveTo>
                  <a:lnTo>
                    <a:pt x="0" y="100"/>
                  </a:lnTo>
                  <a:moveTo>
                    <a:pt x="1077" y="89"/>
                  </a:moveTo>
                  <a:lnTo>
                    <a:pt x="1072" y="78"/>
                  </a:lnTo>
                  <a:moveTo>
                    <a:pt x="581" y="8"/>
                  </a:moveTo>
                  <a:lnTo>
                    <a:pt x="578" y="0"/>
                  </a:ln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1ïḋê">
              <a:extLst>
                <a:ext uri="{FF2B5EF4-FFF2-40B4-BE49-F238E27FC236}">
                  <a16:creationId xmlns:a16="http://schemas.microsoft.com/office/drawing/2014/main" id="{D1E11E7E-AE46-1CC8-B6A0-187C2BF7BA57}"/>
                </a:ext>
              </a:extLst>
            </p:cNvPr>
            <p:cNvSpPr/>
            <p:nvPr/>
          </p:nvSpPr>
          <p:spPr bwMode="auto">
            <a:xfrm>
              <a:off x="4022409" y="2385927"/>
              <a:ext cx="70291" cy="125520"/>
            </a:xfrm>
            <a:custGeom>
              <a:avLst/>
              <a:gdLst>
                <a:gd name="T0" fmla="*/ 10 w 18"/>
                <a:gd name="T1" fmla="*/ 32 h 32"/>
                <a:gd name="T2" fmla="*/ 18 w 18"/>
                <a:gd name="T3" fmla="*/ 0 h 32"/>
                <a:gd name="T4" fmla="*/ 17 w 18"/>
                <a:gd name="T5" fmla="*/ 0 h 32"/>
                <a:gd name="T6" fmla="*/ 7 w 18"/>
                <a:gd name="T7" fmla="*/ 1 h 32"/>
                <a:gd name="T8" fmla="*/ 0 w 18"/>
                <a:gd name="T9" fmla="*/ 29 h 32"/>
                <a:gd name="T10" fmla="*/ 10 w 18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2">
                  <a:moveTo>
                    <a:pt x="10" y="3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0"/>
                    <a:pt x="8" y="31"/>
                    <a:pt x="10" y="32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ṡḻidè">
              <a:extLst>
                <a:ext uri="{FF2B5EF4-FFF2-40B4-BE49-F238E27FC236}">
                  <a16:creationId xmlns:a16="http://schemas.microsoft.com/office/drawing/2014/main" id="{657B9B94-B97A-5165-7E4F-226A64ECE467}"/>
                </a:ext>
              </a:extLst>
            </p:cNvPr>
            <p:cNvSpPr/>
            <p:nvPr/>
          </p:nvSpPr>
          <p:spPr bwMode="auto">
            <a:xfrm flipH="1" flipV="1">
              <a:off x="4097721" y="4288811"/>
              <a:ext cx="5021" cy="25104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śḻiḑe">
              <a:extLst>
                <a:ext uri="{FF2B5EF4-FFF2-40B4-BE49-F238E27FC236}">
                  <a16:creationId xmlns:a16="http://schemas.microsoft.com/office/drawing/2014/main" id="{1D7DD93A-AEE4-2000-7034-D68A610470DE}"/>
                </a:ext>
              </a:extLst>
            </p:cNvPr>
            <p:cNvSpPr/>
            <p:nvPr/>
          </p:nvSpPr>
          <p:spPr bwMode="auto">
            <a:xfrm>
              <a:off x="6721089" y="2217731"/>
              <a:ext cx="258572" cy="183260"/>
            </a:xfrm>
            <a:custGeom>
              <a:avLst/>
              <a:gdLst>
                <a:gd name="T0" fmla="*/ 10 w 65"/>
                <a:gd name="T1" fmla="*/ 15 h 46"/>
                <a:gd name="T2" fmla="*/ 10 w 65"/>
                <a:gd name="T3" fmla="*/ 25 h 46"/>
                <a:gd name="T4" fmla="*/ 1 w 65"/>
                <a:gd name="T5" fmla="*/ 31 h 46"/>
                <a:gd name="T6" fmla="*/ 0 w 65"/>
                <a:gd name="T7" fmla="*/ 46 h 46"/>
                <a:gd name="T8" fmla="*/ 18 w 65"/>
                <a:gd name="T9" fmla="*/ 40 h 46"/>
                <a:gd name="T10" fmla="*/ 65 w 65"/>
                <a:gd name="T11" fmla="*/ 20 h 46"/>
                <a:gd name="T12" fmla="*/ 37 w 65"/>
                <a:gd name="T13" fmla="*/ 0 h 46"/>
                <a:gd name="T14" fmla="*/ 10 w 65"/>
                <a:gd name="T1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6">
                  <a:moveTo>
                    <a:pt x="10" y="15"/>
                  </a:moveTo>
                  <a:cubicBezTo>
                    <a:pt x="10" y="15"/>
                    <a:pt x="12" y="23"/>
                    <a:pt x="10" y="25"/>
                  </a:cubicBezTo>
                  <a:cubicBezTo>
                    <a:pt x="7" y="28"/>
                    <a:pt x="1" y="31"/>
                    <a:pt x="1" y="3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2" y="42"/>
                    <a:pt x="18" y="40"/>
                  </a:cubicBezTo>
                  <a:cubicBezTo>
                    <a:pt x="32" y="34"/>
                    <a:pt x="50" y="27"/>
                    <a:pt x="65" y="20"/>
                  </a:cubicBezTo>
                  <a:cubicBezTo>
                    <a:pt x="56" y="12"/>
                    <a:pt x="37" y="0"/>
                    <a:pt x="37" y="0"/>
                  </a:cubicBezTo>
                  <a:cubicBezTo>
                    <a:pt x="37" y="8"/>
                    <a:pt x="23" y="17"/>
                    <a:pt x="10" y="15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ļîḑe">
              <a:extLst>
                <a:ext uri="{FF2B5EF4-FFF2-40B4-BE49-F238E27FC236}">
                  <a16:creationId xmlns:a16="http://schemas.microsoft.com/office/drawing/2014/main" id="{8124F796-1358-397B-6B86-273C1A7C7F61}"/>
                </a:ext>
              </a:extLst>
            </p:cNvPr>
            <p:cNvSpPr/>
            <p:nvPr/>
          </p:nvSpPr>
          <p:spPr bwMode="auto">
            <a:xfrm>
              <a:off x="6608122" y="2001837"/>
              <a:ext cx="271123" cy="283676"/>
            </a:xfrm>
            <a:custGeom>
              <a:avLst/>
              <a:gdLst>
                <a:gd name="T0" fmla="*/ 38 w 68"/>
                <a:gd name="T1" fmla="*/ 69 h 71"/>
                <a:gd name="T2" fmla="*/ 65 w 68"/>
                <a:gd name="T3" fmla="*/ 54 h 71"/>
                <a:gd name="T4" fmla="*/ 10 w 68"/>
                <a:gd name="T5" fmla="*/ 0 h 71"/>
                <a:gd name="T6" fmla="*/ 3 w 68"/>
                <a:gd name="T7" fmla="*/ 11 h 71"/>
                <a:gd name="T8" fmla="*/ 38 w 68"/>
                <a:gd name="T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1">
                  <a:moveTo>
                    <a:pt x="38" y="69"/>
                  </a:moveTo>
                  <a:cubicBezTo>
                    <a:pt x="51" y="71"/>
                    <a:pt x="65" y="62"/>
                    <a:pt x="65" y="54"/>
                  </a:cubicBezTo>
                  <a:cubicBezTo>
                    <a:pt x="68" y="35"/>
                    <a:pt x="50" y="0"/>
                    <a:pt x="10" y="0"/>
                  </a:cubicBezTo>
                  <a:cubicBezTo>
                    <a:pt x="2" y="0"/>
                    <a:pt x="0" y="6"/>
                    <a:pt x="3" y="11"/>
                  </a:cubicBezTo>
                  <a:cubicBezTo>
                    <a:pt x="7" y="16"/>
                    <a:pt x="38" y="69"/>
                    <a:pt x="38" y="69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ṡḷíḓè">
              <a:extLst>
                <a:ext uri="{FF2B5EF4-FFF2-40B4-BE49-F238E27FC236}">
                  <a16:creationId xmlns:a16="http://schemas.microsoft.com/office/drawing/2014/main" id="{F0D4236C-69D7-35EF-73B1-7F0EBFA06268}"/>
                </a:ext>
              </a:extLst>
            </p:cNvPr>
            <p:cNvSpPr/>
            <p:nvPr/>
          </p:nvSpPr>
          <p:spPr bwMode="auto">
            <a:xfrm>
              <a:off x="6608122" y="4577508"/>
              <a:ext cx="271123" cy="278655"/>
            </a:xfrm>
            <a:custGeom>
              <a:avLst/>
              <a:gdLst>
                <a:gd name="T0" fmla="*/ 38 w 68"/>
                <a:gd name="T1" fmla="*/ 1 h 70"/>
                <a:gd name="T2" fmla="*/ 65 w 68"/>
                <a:gd name="T3" fmla="*/ 16 h 70"/>
                <a:gd name="T4" fmla="*/ 10 w 68"/>
                <a:gd name="T5" fmla="*/ 70 h 70"/>
                <a:gd name="T6" fmla="*/ 3 w 68"/>
                <a:gd name="T7" fmla="*/ 59 h 70"/>
                <a:gd name="T8" fmla="*/ 38 w 68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38" y="1"/>
                  </a:moveTo>
                  <a:cubicBezTo>
                    <a:pt x="51" y="0"/>
                    <a:pt x="65" y="8"/>
                    <a:pt x="65" y="16"/>
                  </a:cubicBezTo>
                  <a:cubicBezTo>
                    <a:pt x="68" y="35"/>
                    <a:pt x="50" y="70"/>
                    <a:pt x="10" y="70"/>
                  </a:cubicBezTo>
                  <a:cubicBezTo>
                    <a:pt x="2" y="70"/>
                    <a:pt x="0" y="64"/>
                    <a:pt x="3" y="59"/>
                  </a:cubicBezTo>
                  <a:cubicBezTo>
                    <a:pt x="7" y="54"/>
                    <a:pt x="38" y="1"/>
                    <a:pt x="38" y="1"/>
                  </a:cubicBezTo>
                  <a:close/>
                </a:path>
              </a:pathLst>
            </a:custGeom>
            <a:grp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iḑê">
              <a:extLst>
                <a:ext uri="{FF2B5EF4-FFF2-40B4-BE49-F238E27FC236}">
                  <a16:creationId xmlns:a16="http://schemas.microsoft.com/office/drawing/2014/main" id="{4465B965-25FE-FB97-8A10-7B9EF63F23E1}"/>
                </a:ext>
              </a:extLst>
            </p:cNvPr>
            <p:cNvSpPr/>
            <p:nvPr/>
          </p:nvSpPr>
          <p:spPr bwMode="auto">
            <a:xfrm>
              <a:off x="6721089" y="4462029"/>
              <a:ext cx="258572" cy="180749"/>
            </a:xfrm>
            <a:custGeom>
              <a:avLst/>
              <a:gdLst>
                <a:gd name="T0" fmla="*/ 10 w 65"/>
                <a:gd name="T1" fmla="*/ 30 h 45"/>
                <a:gd name="T2" fmla="*/ 10 w 65"/>
                <a:gd name="T3" fmla="*/ 20 h 45"/>
                <a:gd name="T4" fmla="*/ 1 w 65"/>
                <a:gd name="T5" fmla="*/ 15 h 45"/>
                <a:gd name="T6" fmla="*/ 0 w 65"/>
                <a:gd name="T7" fmla="*/ 0 h 45"/>
                <a:gd name="T8" fmla="*/ 18 w 65"/>
                <a:gd name="T9" fmla="*/ 6 h 45"/>
                <a:gd name="T10" fmla="*/ 65 w 65"/>
                <a:gd name="T11" fmla="*/ 25 h 45"/>
                <a:gd name="T12" fmla="*/ 37 w 65"/>
                <a:gd name="T13" fmla="*/ 45 h 45"/>
                <a:gd name="T14" fmla="*/ 10 w 65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5">
                  <a:moveTo>
                    <a:pt x="10" y="30"/>
                  </a:moveTo>
                  <a:cubicBezTo>
                    <a:pt x="10" y="30"/>
                    <a:pt x="12" y="23"/>
                    <a:pt x="10" y="20"/>
                  </a:cubicBezTo>
                  <a:cubicBezTo>
                    <a:pt x="7" y="18"/>
                    <a:pt x="1" y="15"/>
                    <a:pt x="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"/>
                    <a:pt x="18" y="6"/>
                  </a:cubicBezTo>
                  <a:cubicBezTo>
                    <a:pt x="32" y="11"/>
                    <a:pt x="50" y="18"/>
                    <a:pt x="65" y="25"/>
                  </a:cubicBezTo>
                  <a:cubicBezTo>
                    <a:pt x="56" y="34"/>
                    <a:pt x="37" y="45"/>
                    <a:pt x="37" y="45"/>
                  </a:cubicBezTo>
                  <a:cubicBezTo>
                    <a:pt x="37" y="37"/>
                    <a:pt x="23" y="29"/>
                    <a:pt x="10" y="3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lidé">
              <a:extLst>
                <a:ext uri="{FF2B5EF4-FFF2-40B4-BE49-F238E27FC236}">
                  <a16:creationId xmlns:a16="http://schemas.microsoft.com/office/drawing/2014/main" id="{D210DF60-9D2C-07D3-5D83-6BA0C5A94CAF}"/>
                </a:ext>
              </a:extLst>
            </p:cNvPr>
            <p:cNvSpPr/>
            <p:nvPr/>
          </p:nvSpPr>
          <p:spPr bwMode="auto">
            <a:xfrm>
              <a:off x="6711047" y="4564955"/>
              <a:ext cx="52719" cy="5021"/>
            </a:xfrm>
            <a:prstGeom prst="line">
              <a:avLst/>
            </a:pr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ľíďê">
              <a:extLst>
                <a:ext uri="{FF2B5EF4-FFF2-40B4-BE49-F238E27FC236}">
                  <a16:creationId xmlns:a16="http://schemas.microsoft.com/office/drawing/2014/main" id="{D038BB4D-2BF6-4837-ABCD-B74EA7458297}"/>
                </a:ext>
              </a:extLst>
            </p:cNvPr>
            <p:cNvSpPr/>
            <p:nvPr/>
          </p:nvSpPr>
          <p:spPr bwMode="auto">
            <a:xfrm>
              <a:off x="3977222" y="2385927"/>
              <a:ext cx="135562" cy="2091164"/>
            </a:xfrm>
            <a:custGeom>
              <a:avLst/>
              <a:gdLst>
                <a:gd name="T0" fmla="*/ 22 w 34"/>
                <a:gd name="T1" fmla="*/ 32 h 524"/>
                <a:gd name="T2" fmla="*/ 27 w 34"/>
                <a:gd name="T3" fmla="*/ 29 h 524"/>
                <a:gd name="T4" fmla="*/ 33 w 34"/>
                <a:gd name="T5" fmla="*/ 3 h 524"/>
                <a:gd name="T6" fmla="*/ 29 w 34"/>
                <a:gd name="T7" fmla="*/ 0 h 524"/>
                <a:gd name="T8" fmla="*/ 21 w 34"/>
                <a:gd name="T9" fmla="*/ 32 h 524"/>
                <a:gd name="T10" fmla="*/ 22 w 34"/>
                <a:gd name="T11" fmla="*/ 32 h 524"/>
                <a:gd name="T12" fmla="*/ 0 w 34"/>
                <a:gd name="T13" fmla="*/ 20 h 524"/>
                <a:gd name="T14" fmla="*/ 4 w 34"/>
                <a:gd name="T15" fmla="*/ 26 h 524"/>
                <a:gd name="T16" fmla="*/ 11 w 34"/>
                <a:gd name="T17" fmla="*/ 29 h 524"/>
                <a:gd name="T18" fmla="*/ 18 w 34"/>
                <a:gd name="T19" fmla="*/ 1 h 524"/>
                <a:gd name="T20" fmla="*/ 10 w 34"/>
                <a:gd name="T21" fmla="*/ 3 h 524"/>
                <a:gd name="T22" fmla="*/ 4 w 34"/>
                <a:gd name="T23" fmla="*/ 8 h 524"/>
                <a:gd name="T24" fmla="*/ 0 w 34"/>
                <a:gd name="T25" fmla="*/ 20 h 524"/>
                <a:gd name="T26" fmla="*/ 22 w 34"/>
                <a:gd name="T27" fmla="*/ 491 h 524"/>
                <a:gd name="T28" fmla="*/ 27 w 34"/>
                <a:gd name="T29" fmla="*/ 494 h 524"/>
                <a:gd name="T30" fmla="*/ 33 w 34"/>
                <a:gd name="T31" fmla="*/ 521 h 524"/>
                <a:gd name="T32" fmla="*/ 29 w 34"/>
                <a:gd name="T33" fmla="*/ 524 h 524"/>
                <a:gd name="T34" fmla="*/ 21 w 34"/>
                <a:gd name="T35" fmla="*/ 492 h 524"/>
                <a:gd name="T36" fmla="*/ 22 w 34"/>
                <a:gd name="T37" fmla="*/ 491 h 524"/>
                <a:gd name="T38" fmla="*/ 21 w 34"/>
                <a:gd name="T39" fmla="*/ 492 h 524"/>
                <a:gd name="T40" fmla="*/ 29 w 34"/>
                <a:gd name="T41" fmla="*/ 524 h 524"/>
                <a:gd name="T42" fmla="*/ 28 w 34"/>
                <a:gd name="T43" fmla="*/ 524 h 524"/>
                <a:gd name="T44" fmla="*/ 18 w 34"/>
                <a:gd name="T45" fmla="*/ 522 h 524"/>
                <a:gd name="T46" fmla="*/ 11 w 34"/>
                <a:gd name="T47" fmla="*/ 494 h 524"/>
                <a:gd name="T48" fmla="*/ 21 w 34"/>
                <a:gd name="T49" fmla="*/ 492 h 524"/>
                <a:gd name="T50" fmla="*/ 0 w 34"/>
                <a:gd name="T51" fmla="*/ 503 h 524"/>
                <a:gd name="T52" fmla="*/ 4 w 34"/>
                <a:gd name="T53" fmla="*/ 497 h 524"/>
                <a:gd name="T54" fmla="*/ 11 w 34"/>
                <a:gd name="T55" fmla="*/ 494 h 524"/>
                <a:gd name="T56" fmla="*/ 18 w 34"/>
                <a:gd name="T57" fmla="*/ 522 h 524"/>
                <a:gd name="T58" fmla="*/ 10 w 34"/>
                <a:gd name="T59" fmla="*/ 520 h 524"/>
                <a:gd name="T60" fmla="*/ 4 w 34"/>
                <a:gd name="T61" fmla="*/ 515 h 524"/>
                <a:gd name="T62" fmla="*/ 0 w 34"/>
                <a:gd name="T63" fmla="*/ 50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524">
                  <a:moveTo>
                    <a:pt x="22" y="32"/>
                  </a:moveTo>
                  <a:cubicBezTo>
                    <a:pt x="24" y="32"/>
                    <a:pt x="27" y="31"/>
                    <a:pt x="27" y="29"/>
                  </a:cubicBezTo>
                  <a:cubicBezTo>
                    <a:pt x="28" y="28"/>
                    <a:pt x="33" y="4"/>
                    <a:pt x="33" y="3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lose/>
                  <a:moveTo>
                    <a:pt x="0" y="20"/>
                  </a:moveTo>
                  <a:cubicBezTo>
                    <a:pt x="1" y="23"/>
                    <a:pt x="1" y="24"/>
                    <a:pt x="4" y="26"/>
                  </a:cubicBezTo>
                  <a:cubicBezTo>
                    <a:pt x="6" y="27"/>
                    <a:pt x="8" y="28"/>
                    <a:pt x="11" y="2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2"/>
                    <a:pt x="12" y="3"/>
                    <a:pt x="10" y="3"/>
                  </a:cubicBezTo>
                  <a:cubicBezTo>
                    <a:pt x="7" y="4"/>
                    <a:pt x="5" y="5"/>
                    <a:pt x="4" y="8"/>
                  </a:cubicBezTo>
                  <a:cubicBezTo>
                    <a:pt x="2" y="11"/>
                    <a:pt x="0" y="18"/>
                    <a:pt x="0" y="20"/>
                  </a:cubicBezTo>
                  <a:close/>
                  <a:moveTo>
                    <a:pt x="22" y="491"/>
                  </a:moveTo>
                  <a:cubicBezTo>
                    <a:pt x="24" y="491"/>
                    <a:pt x="27" y="492"/>
                    <a:pt x="27" y="494"/>
                  </a:cubicBezTo>
                  <a:cubicBezTo>
                    <a:pt x="28" y="495"/>
                    <a:pt x="33" y="519"/>
                    <a:pt x="33" y="521"/>
                  </a:cubicBezTo>
                  <a:cubicBezTo>
                    <a:pt x="34" y="523"/>
                    <a:pt x="31" y="524"/>
                    <a:pt x="29" y="524"/>
                  </a:cubicBezTo>
                  <a:cubicBezTo>
                    <a:pt x="21" y="492"/>
                    <a:pt x="21" y="492"/>
                    <a:pt x="21" y="492"/>
                  </a:cubicBezTo>
                  <a:cubicBezTo>
                    <a:pt x="21" y="492"/>
                    <a:pt x="22" y="491"/>
                    <a:pt x="22" y="491"/>
                  </a:cubicBezTo>
                  <a:close/>
                  <a:moveTo>
                    <a:pt x="21" y="492"/>
                  </a:moveTo>
                  <a:cubicBezTo>
                    <a:pt x="29" y="524"/>
                    <a:pt x="29" y="524"/>
                    <a:pt x="29" y="524"/>
                  </a:cubicBezTo>
                  <a:cubicBezTo>
                    <a:pt x="29" y="524"/>
                    <a:pt x="28" y="524"/>
                    <a:pt x="28" y="524"/>
                  </a:cubicBezTo>
                  <a:cubicBezTo>
                    <a:pt x="26" y="524"/>
                    <a:pt x="22" y="523"/>
                    <a:pt x="18" y="522"/>
                  </a:cubicBezTo>
                  <a:cubicBezTo>
                    <a:pt x="11" y="494"/>
                    <a:pt x="11" y="494"/>
                    <a:pt x="11" y="494"/>
                  </a:cubicBezTo>
                  <a:cubicBezTo>
                    <a:pt x="15" y="493"/>
                    <a:pt x="19" y="492"/>
                    <a:pt x="21" y="492"/>
                  </a:cubicBezTo>
                  <a:close/>
                  <a:moveTo>
                    <a:pt x="0" y="503"/>
                  </a:moveTo>
                  <a:cubicBezTo>
                    <a:pt x="1" y="500"/>
                    <a:pt x="1" y="499"/>
                    <a:pt x="4" y="497"/>
                  </a:cubicBezTo>
                  <a:cubicBezTo>
                    <a:pt x="6" y="496"/>
                    <a:pt x="8" y="495"/>
                    <a:pt x="11" y="494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5" y="521"/>
                    <a:pt x="12" y="521"/>
                    <a:pt x="10" y="520"/>
                  </a:cubicBezTo>
                  <a:cubicBezTo>
                    <a:pt x="7" y="519"/>
                    <a:pt x="5" y="518"/>
                    <a:pt x="4" y="515"/>
                  </a:cubicBezTo>
                  <a:cubicBezTo>
                    <a:pt x="2" y="513"/>
                    <a:pt x="0" y="505"/>
                    <a:pt x="0" y="50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1idè">
              <a:extLst>
                <a:ext uri="{FF2B5EF4-FFF2-40B4-BE49-F238E27FC236}">
                  <a16:creationId xmlns:a16="http://schemas.microsoft.com/office/drawing/2014/main" id="{9A0F9CA1-6DDC-A70B-A303-80152271E136}"/>
                </a:ext>
              </a:extLst>
            </p:cNvPr>
            <p:cNvSpPr/>
            <p:nvPr/>
          </p:nvSpPr>
          <p:spPr bwMode="auto">
            <a:xfrm>
              <a:off x="5674253" y="2180075"/>
              <a:ext cx="185770" cy="2497849"/>
            </a:xfrm>
            <a:custGeom>
              <a:avLst/>
              <a:gdLst>
                <a:gd name="T0" fmla="*/ 46 w 46"/>
                <a:gd name="T1" fmla="*/ 1 h 625"/>
                <a:gd name="T2" fmla="*/ 39 w 46"/>
                <a:gd name="T3" fmla="*/ 4 h 625"/>
                <a:gd name="T4" fmla="*/ 7 w 46"/>
                <a:gd name="T5" fmla="*/ 4 h 625"/>
                <a:gd name="T6" fmla="*/ 0 w 46"/>
                <a:gd name="T7" fmla="*/ 0 h 625"/>
                <a:gd name="T8" fmla="*/ 46 w 46"/>
                <a:gd name="T9" fmla="*/ 625 h 625"/>
                <a:gd name="T10" fmla="*/ 39 w 46"/>
                <a:gd name="T11" fmla="*/ 622 h 625"/>
                <a:gd name="T12" fmla="*/ 7 w 46"/>
                <a:gd name="T13" fmla="*/ 622 h 625"/>
                <a:gd name="T14" fmla="*/ 0 w 46"/>
                <a:gd name="T15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25">
                  <a:moveTo>
                    <a:pt x="46" y="1"/>
                  </a:moveTo>
                  <a:cubicBezTo>
                    <a:pt x="46" y="3"/>
                    <a:pt x="42" y="4"/>
                    <a:pt x="39" y="4"/>
                  </a:cubicBezTo>
                  <a:cubicBezTo>
                    <a:pt x="36" y="4"/>
                    <a:pt x="9" y="4"/>
                    <a:pt x="7" y="4"/>
                  </a:cubicBezTo>
                  <a:cubicBezTo>
                    <a:pt x="4" y="4"/>
                    <a:pt x="0" y="3"/>
                    <a:pt x="0" y="0"/>
                  </a:cubicBezTo>
                  <a:moveTo>
                    <a:pt x="46" y="625"/>
                  </a:moveTo>
                  <a:cubicBezTo>
                    <a:pt x="46" y="622"/>
                    <a:pt x="42" y="621"/>
                    <a:pt x="39" y="622"/>
                  </a:cubicBezTo>
                  <a:cubicBezTo>
                    <a:pt x="36" y="621"/>
                    <a:pt x="9" y="621"/>
                    <a:pt x="7" y="622"/>
                  </a:cubicBezTo>
                  <a:cubicBezTo>
                    <a:pt x="4" y="621"/>
                    <a:pt x="0" y="622"/>
                    <a:pt x="0" y="625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ṥļidê">
              <a:extLst>
                <a:ext uri="{FF2B5EF4-FFF2-40B4-BE49-F238E27FC236}">
                  <a16:creationId xmlns:a16="http://schemas.microsoft.com/office/drawing/2014/main" id="{6BBC7E5A-B418-653D-6856-D27ABCAE64F7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ḷíḋe">
              <a:extLst>
                <a:ext uri="{FF2B5EF4-FFF2-40B4-BE49-F238E27FC236}">
                  <a16:creationId xmlns:a16="http://schemas.microsoft.com/office/drawing/2014/main" id="{3196F670-FF50-E4CB-406B-462483DFC92B}"/>
                </a:ext>
              </a:extLst>
            </p:cNvPr>
            <p:cNvSpPr/>
            <p:nvPr/>
          </p:nvSpPr>
          <p:spPr bwMode="auto">
            <a:xfrm>
              <a:off x="5578858" y="2132378"/>
              <a:ext cx="369030" cy="52719"/>
            </a:xfrm>
            <a:custGeom>
              <a:avLst/>
              <a:gdLst>
                <a:gd name="T0" fmla="*/ 70 w 92"/>
                <a:gd name="T1" fmla="*/ 13 h 13"/>
                <a:gd name="T2" fmla="*/ 92 w 92"/>
                <a:gd name="T3" fmla="*/ 13 h 13"/>
                <a:gd name="T4" fmla="*/ 77 w 92"/>
                <a:gd name="T5" fmla="*/ 0 h 13"/>
                <a:gd name="T6" fmla="*/ 16 w 92"/>
                <a:gd name="T7" fmla="*/ 1 h 13"/>
                <a:gd name="T8" fmla="*/ 0 w 92"/>
                <a:gd name="T9" fmla="*/ 12 h 13"/>
                <a:gd name="T10" fmla="*/ 24 w 92"/>
                <a:gd name="T11" fmla="*/ 12 h 13"/>
                <a:gd name="T12" fmla="*/ 32 w 92"/>
                <a:gd name="T13" fmla="*/ 7 h 13"/>
                <a:gd name="T14" fmla="*/ 63 w 92"/>
                <a:gd name="T15" fmla="*/ 7 h 13"/>
                <a:gd name="T16" fmla="*/ 70 w 92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">
                  <a:moveTo>
                    <a:pt x="70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2" y="8"/>
                    <a:pt x="86" y="0"/>
                    <a:pt x="77" y="0"/>
                  </a:cubicBezTo>
                  <a:cubicBezTo>
                    <a:pt x="67" y="0"/>
                    <a:pt x="23" y="1"/>
                    <a:pt x="16" y="1"/>
                  </a:cubicBezTo>
                  <a:cubicBezTo>
                    <a:pt x="9" y="1"/>
                    <a:pt x="1" y="6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8" y="7"/>
                    <a:pt x="32" y="7"/>
                  </a:cubicBezTo>
                  <a:cubicBezTo>
                    <a:pt x="37" y="7"/>
                    <a:pt x="60" y="7"/>
                    <a:pt x="63" y="7"/>
                  </a:cubicBezTo>
                  <a:cubicBezTo>
                    <a:pt x="66" y="8"/>
                    <a:pt x="69" y="9"/>
                    <a:pt x="70" y="13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ṥḷiḑê">
              <a:extLst>
                <a:ext uri="{FF2B5EF4-FFF2-40B4-BE49-F238E27FC236}">
                  <a16:creationId xmlns:a16="http://schemas.microsoft.com/office/drawing/2014/main" id="{6C54DBCB-78BF-0D9A-1460-DBF38F262AE8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1iḍè">
              <a:extLst>
                <a:ext uri="{FF2B5EF4-FFF2-40B4-BE49-F238E27FC236}">
                  <a16:creationId xmlns:a16="http://schemas.microsoft.com/office/drawing/2014/main" id="{2686CB1B-2DDF-946F-BAFC-AAC2ABC98A97}"/>
                </a:ext>
              </a:extLst>
            </p:cNvPr>
            <p:cNvSpPr/>
            <p:nvPr/>
          </p:nvSpPr>
          <p:spPr bwMode="auto">
            <a:xfrm>
              <a:off x="5578858" y="4677924"/>
              <a:ext cx="369030" cy="47698"/>
            </a:xfrm>
            <a:custGeom>
              <a:avLst/>
              <a:gdLst>
                <a:gd name="T0" fmla="*/ 70 w 92"/>
                <a:gd name="T1" fmla="*/ 0 h 12"/>
                <a:gd name="T2" fmla="*/ 92 w 92"/>
                <a:gd name="T3" fmla="*/ 0 h 12"/>
                <a:gd name="T4" fmla="*/ 77 w 92"/>
                <a:gd name="T5" fmla="*/ 12 h 12"/>
                <a:gd name="T6" fmla="*/ 16 w 92"/>
                <a:gd name="T7" fmla="*/ 11 h 12"/>
                <a:gd name="T8" fmla="*/ 0 w 92"/>
                <a:gd name="T9" fmla="*/ 0 h 12"/>
                <a:gd name="T10" fmla="*/ 24 w 92"/>
                <a:gd name="T11" fmla="*/ 0 h 12"/>
                <a:gd name="T12" fmla="*/ 32 w 92"/>
                <a:gd name="T13" fmla="*/ 5 h 12"/>
                <a:gd name="T14" fmla="*/ 63 w 92"/>
                <a:gd name="T15" fmla="*/ 5 h 12"/>
                <a:gd name="T16" fmla="*/ 70 w 9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2">
                  <a:moveTo>
                    <a:pt x="70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5"/>
                    <a:pt x="86" y="12"/>
                    <a:pt x="77" y="12"/>
                  </a:cubicBezTo>
                  <a:cubicBezTo>
                    <a:pt x="67" y="12"/>
                    <a:pt x="23" y="11"/>
                    <a:pt x="16" y="11"/>
                  </a:cubicBezTo>
                  <a:cubicBezTo>
                    <a:pt x="9" y="11"/>
                    <a:pt x="1" y="6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8" y="5"/>
                    <a:pt x="32" y="5"/>
                  </a:cubicBezTo>
                  <a:cubicBezTo>
                    <a:pt x="37" y="5"/>
                    <a:pt x="60" y="6"/>
                    <a:pt x="63" y="5"/>
                  </a:cubicBezTo>
                  <a:cubicBezTo>
                    <a:pt x="66" y="4"/>
                    <a:pt x="69" y="3"/>
                    <a:pt x="70" y="0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ľïḍê">
              <a:extLst>
                <a:ext uri="{FF2B5EF4-FFF2-40B4-BE49-F238E27FC236}">
                  <a16:creationId xmlns:a16="http://schemas.microsoft.com/office/drawing/2014/main" id="{47BF3D95-9757-1AC3-1B15-724BEFCD5C35}"/>
                </a:ext>
              </a:extLst>
            </p:cNvPr>
            <p:cNvSpPr/>
            <p:nvPr/>
          </p:nvSpPr>
          <p:spPr bwMode="auto">
            <a:xfrm>
              <a:off x="3977222" y="2152461"/>
              <a:ext cx="529695" cy="2553078"/>
            </a:xfrm>
            <a:custGeom>
              <a:avLst/>
              <a:gdLst>
                <a:gd name="T0" fmla="*/ 0 w 132"/>
                <a:gd name="T1" fmla="*/ 48 h 639"/>
                <a:gd name="T2" fmla="*/ 69 w 132"/>
                <a:gd name="T3" fmla="*/ 14 h 639"/>
                <a:gd name="T4" fmla="*/ 132 w 132"/>
                <a:gd name="T5" fmla="*/ 0 h 639"/>
                <a:gd name="T6" fmla="*/ 0 w 132"/>
                <a:gd name="T7" fmla="*/ 591 h 639"/>
                <a:gd name="T8" fmla="*/ 69 w 132"/>
                <a:gd name="T9" fmla="*/ 625 h 639"/>
                <a:gd name="T10" fmla="*/ 132 w 132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39">
                  <a:moveTo>
                    <a:pt x="0" y="48"/>
                  </a:moveTo>
                  <a:cubicBezTo>
                    <a:pt x="4" y="32"/>
                    <a:pt x="29" y="20"/>
                    <a:pt x="69" y="14"/>
                  </a:cubicBezTo>
                  <a:cubicBezTo>
                    <a:pt x="109" y="9"/>
                    <a:pt x="118" y="6"/>
                    <a:pt x="132" y="0"/>
                  </a:cubicBezTo>
                  <a:moveTo>
                    <a:pt x="0" y="591"/>
                  </a:moveTo>
                  <a:cubicBezTo>
                    <a:pt x="4" y="607"/>
                    <a:pt x="29" y="620"/>
                    <a:pt x="69" y="625"/>
                  </a:cubicBezTo>
                  <a:cubicBezTo>
                    <a:pt x="109" y="630"/>
                    <a:pt x="118" y="634"/>
                    <a:pt x="132" y="639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ṧḻiḋe">
              <a:extLst>
                <a:ext uri="{FF2B5EF4-FFF2-40B4-BE49-F238E27FC236}">
                  <a16:creationId xmlns:a16="http://schemas.microsoft.com/office/drawing/2014/main" id="{1AA8E28B-06B8-6C3C-462F-2690BDB79C59}"/>
                </a:ext>
              </a:extLst>
            </p:cNvPr>
            <p:cNvSpPr/>
            <p:nvPr/>
          </p:nvSpPr>
          <p:spPr bwMode="auto">
            <a:xfrm>
              <a:off x="7085098" y="2340740"/>
              <a:ext cx="2128819" cy="2176518"/>
            </a:xfrm>
            <a:custGeom>
              <a:avLst/>
              <a:gdLst>
                <a:gd name="T0" fmla="*/ 532 w 532"/>
                <a:gd name="T1" fmla="*/ 198 h 545"/>
                <a:gd name="T2" fmla="*/ 515 w 532"/>
                <a:gd name="T3" fmla="*/ 204 h 545"/>
                <a:gd name="T4" fmla="*/ 114 w 532"/>
                <a:gd name="T5" fmla="*/ 20 h 545"/>
                <a:gd name="T6" fmla="*/ 0 w 532"/>
                <a:gd name="T7" fmla="*/ 9 h 545"/>
                <a:gd name="T8" fmla="*/ 532 w 532"/>
                <a:gd name="T9" fmla="*/ 347 h 545"/>
                <a:gd name="T10" fmla="*/ 515 w 532"/>
                <a:gd name="T11" fmla="*/ 341 h 545"/>
                <a:gd name="T12" fmla="*/ 114 w 532"/>
                <a:gd name="T13" fmla="*/ 524 h 545"/>
                <a:gd name="T14" fmla="*/ 0 w 532"/>
                <a:gd name="T15" fmla="*/ 53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2" h="545">
                  <a:moveTo>
                    <a:pt x="532" y="198"/>
                  </a:moveTo>
                  <a:cubicBezTo>
                    <a:pt x="530" y="207"/>
                    <a:pt x="525" y="207"/>
                    <a:pt x="515" y="204"/>
                  </a:cubicBezTo>
                  <a:cubicBezTo>
                    <a:pt x="418" y="157"/>
                    <a:pt x="219" y="52"/>
                    <a:pt x="114" y="20"/>
                  </a:cubicBezTo>
                  <a:cubicBezTo>
                    <a:pt x="90" y="13"/>
                    <a:pt x="31" y="0"/>
                    <a:pt x="0" y="9"/>
                  </a:cubicBezTo>
                  <a:moveTo>
                    <a:pt x="532" y="347"/>
                  </a:moveTo>
                  <a:cubicBezTo>
                    <a:pt x="530" y="338"/>
                    <a:pt x="525" y="338"/>
                    <a:pt x="515" y="341"/>
                  </a:cubicBezTo>
                  <a:cubicBezTo>
                    <a:pt x="418" y="388"/>
                    <a:pt x="219" y="493"/>
                    <a:pt x="114" y="524"/>
                  </a:cubicBezTo>
                  <a:cubicBezTo>
                    <a:pt x="90" y="532"/>
                    <a:pt x="31" y="545"/>
                    <a:pt x="0" y="536"/>
                  </a:cubicBezTo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6" name="不完整圆 65">
            <a:extLst>
              <a:ext uri="{FF2B5EF4-FFF2-40B4-BE49-F238E27FC236}">
                <a16:creationId xmlns:a16="http://schemas.microsoft.com/office/drawing/2014/main" id="{BD6E5A9C-8D2F-D8DF-6F47-F87FE66A8273}"/>
              </a:ext>
            </a:extLst>
          </p:cNvPr>
          <p:cNvSpPr/>
          <p:nvPr/>
        </p:nvSpPr>
        <p:spPr>
          <a:xfrm rot="14100000">
            <a:off x="1437796" y="1509106"/>
            <a:ext cx="3902127" cy="3902127"/>
          </a:xfrm>
          <a:prstGeom prst="pie">
            <a:avLst>
              <a:gd name="adj1" fmla="val 0"/>
              <a:gd name="adj2" fmla="val 421366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不完整圆 66">
            <a:extLst>
              <a:ext uri="{FF2B5EF4-FFF2-40B4-BE49-F238E27FC236}">
                <a16:creationId xmlns:a16="http://schemas.microsoft.com/office/drawing/2014/main" id="{28138D3B-1DBE-81B9-95E3-2941F5747FC3}"/>
              </a:ext>
            </a:extLst>
          </p:cNvPr>
          <p:cNvSpPr/>
          <p:nvPr/>
        </p:nvSpPr>
        <p:spPr>
          <a:xfrm rot="17400000">
            <a:off x="1842460" y="1933250"/>
            <a:ext cx="3594407" cy="3594407"/>
          </a:xfrm>
          <a:prstGeom prst="pie">
            <a:avLst>
              <a:gd name="adj1" fmla="val 0"/>
              <a:gd name="adj2" fmla="val 421366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不完整圆 67">
            <a:extLst>
              <a:ext uri="{FF2B5EF4-FFF2-40B4-BE49-F238E27FC236}">
                <a16:creationId xmlns:a16="http://schemas.microsoft.com/office/drawing/2014/main" id="{F5ED8FAF-ED16-A449-698E-3175C0F678B0}"/>
              </a:ext>
            </a:extLst>
          </p:cNvPr>
          <p:cNvSpPr/>
          <p:nvPr/>
        </p:nvSpPr>
        <p:spPr>
          <a:xfrm rot="20700000">
            <a:off x="1859000" y="2271165"/>
            <a:ext cx="3593225" cy="3593225"/>
          </a:xfrm>
          <a:prstGeom prst="pie">
            <a:avLst>
              <a:gd name="adj1" fmla="val 0"/>
              <a:gd name="adj2" fmla="val 421366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不完整圆 69">
            <a:extLst>
              <a:ext uri="{FF2B5EF4-FFF2-40B4-BE49-F238E27FC236}">
                <a16:creationId xmlns:a16="http://schemas.microsoft.com/office/drawing/2014/main" id="{70172DF8-3763-1931-547C-99911EFFEE9B}"/>
              </a:ext>
            </a:extLst>
          </p:cNvPr>
          <p:cNvSpPr/>
          <p:nvPr/>
        </p:nvSpPr>
        <p:spPr>
          <a:xfrm rot="7500000">
            <a:off x="1377137" y="2280998"/>
            <a:ext cx="3593225" cy="3593225"/>
          </a:xfrm>
          <a:prstGeom prst="pie">
            <a:avLst>
              <a:gd name="adj1" fmla="val 0"/>
              <a:gd name="adj2" fmla="val 421366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不完整圆 70">
            <a:extLst>
              <a:ext uri="{FF2B5EF4-FFF2-40B4-BE49-F238E27FC236}">
                <a16:creationId xmlns:a16="http://schemas.microsoft.com/office/drawing/2014/main" id="{5B298672-0174-503D-ECA9-9792220E0ADA}"/>
              </a:ext>
            </a:extLst>
          </p:cNvPr>
          <p:cNvSpPr/>
          <p:nvPr/>
        </p:nvSpPr>
        <p:spPr>
          <a:xfrm rot="2100000">
            <a:off x="1786208" y="2766506"/>
            <a:ext cx="3223865" cy="3223865"/>
          </a:xfrm>
          <a:prstGeom prst="pie">
            <a:avLst>
              <a:gd name="adj1" fmla="val 0"/>
              <a:gd name="adj2" fmla="val 660834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不完整圆 73">
            <a:extLst>
              <a:ext uri="{FF2B5EF4-FFF2-40B4-BE49-F238E27FC236}">
                <a16:creationId xmlns:a16="http://schemas.microsoft.com/office/drawing/2014/main" id="{8A5065F5-A161-02C8-8C00-860C12F2AFFB}"/>
              </a:ext>
            </a:extLst>
          </p:cNvPr>
          <p:cNvSpPr/>
          <p:nvPr/>
        </p:nvSpPr>
        <p:spPr>
          <a:xfrm rot="4200000" flipH="1">
            <a:off x="1376546" y="1926472"/>
            <a:ext cx="3594407" cy="3594407"/>
          </a:xfrm>
          <a:prstGeom prst="pie">
            <a:avLst>
              <a:gd name="adj1" fmla="val 0"/>
              <a:gd name="adj2" fmla="val 4213660"/>
            </a:avLst>
          </a:prstGeom>
          <a:solidFill>
            <a:srgbClr val="98B0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5" name="single-motorbike_27176">
            <a:extLst>
              <a:ext uri="{FF2B5EF4-FFF2-40B4-BE49-F238E27FC236}">
                <a16:creationId xmlns:a16="http://schemas.microsoft.com/office/drawing/2014/main" id="{C09433C1-CBA4-EF07-A5E8-BA3A504935B9}"/>
              </a:ext>
            </a:extLst>
          </p:cNvPr>
          <p:cNvSpPr/>
          <p:nvPr/>
        </p:nvSpPr>
        <p:spPr>
          <a:xfrm>
            <a:off x="3750564" y="1920892"/>
            <a:ext cx="232174" cy="465582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2980" h="607568">
                <a:moveTo>
                  <a:pt x="102172" y="160819"/>
                </a:moveTo>
                <a:lnTo>
                  <a:pt x="108318" y="160819"/>
                </a:lnTo>
                <a:cubicBezTo>
                  <a:pt x="121377" y="167109"/>
                  <a:pt x="136127" y="170638"/>
                  <a:pt x="151491" y="170638"/>
                </a:cubicBezTo>
                <a:cubicBezTo>
                  <a:pt x="166855" y="170638"/>
                  <a:pt x="181604" y="167109"/>
                  <a:pt x="194663" y="160819"/>
                </a:cubicBezTo>
                <a:lnTo>
                  <a:pt x="200809" y="160819"/>
                </a:lnTo>
                <a:cubicBezTo>
                  <a:pt x="240755" y="160819"/>
                  <a:pt x="278704" y="195491"/>
                  <a:pt x="285157" y="238141"/>
                </a:cubicBezTo>
                <a:lnTo>
                  <a:pt x="302826" y="361948"/>
                </a:lnTo>
                <a:cubicBezTo>
                  <a:pt x="303594" y="366397"/>
                  <a:pt x="301443" y="370846"/>
                  <a:pt x="297602" y="373148"/>
                </a:cubicBezTo>
                <a:lnTo>
                  <a:pt x="246901" y="404598"/>
                </a:lnTo>
                <a:lnTo>
                  <a:pt x="223240" y="570288"/>
                </a:lnTo>
                <a:cubicBezTo>
                  <a:pt x="220475" y="591153"/>
                  <a:pt x="202653" y="607568"/>
                  <a:pt x="182833" y="607568"/>
                </a:cubicBezTo>
                <a:lnTo>
                  <a:pt x="120148" y="607568"/>
                </a:lnTo>
                <a:cubicBezTo>
                  <a:pt x="100328" y="607568"/>
                  <a:pt x="82506" y="591153"/>
                  <a:pt x="79741" y="570134"/>
                </a:cubicBezTo>
                <a:lnTo>
                  <a:pt x="56080" y="404598"/>
                </a:lnTo>
                <a:lnTo>
                  <a:pt x="5379" y="373148"/>
                </a:lnTo>
                <a:cubicBezTo>
                  <a:pt x="1538" y="370846"/>
                  <a:pt x="-613" y="366397"/>
                  <a:pt x="155" y="361948"/>
                </a:cubicBezTo>
                <a:lnTo>
                  <a:pt x="17824" y="238294"/>
                </a:lnTo>
                <a:cubicBezTo>
                  <a:pt x="24277" y="195491"/>
                  <a:pt x="62226" y="160819"/>
                  <a:pt x="102172" y="160819"/>
                </a:cubicBezTo>
                <a:close/>
                <a:moveTo>
                  <a:pt x="151490" y="0"/>
                </a:moveTo>
                <a:cubicBezTo>
                  <a:pt x="190443" y="0"/>
                  <a:pt x="222020" y="31704"/>
                  <a:pt x="222020" y="70813"/>
                </a:cubicBezTo>
                <a:cubicBezTo>
                  <a:pt x="222020" y="109922"/>
                  <a:pt x="190443" y="141626"/>
                  <a:pt x="151490" y="141626"/>
                </a:cubicBezTo>
                <a:cubicBezTo>
                  <a:pt x="112537" y="141626"/>
                  <a:pt x="80960" y="109922"/>
                  <a:pt x="80960" y="70813"/>
                </a:cubicBezTo>
                <a:cubicBezTo>
                  <a:pt x="80960" y="31704"/>
                  <a:pt x="112537" y="0"/>
                  <a:pt x="151490" y="0"/>
                </a:cubicBezTo>
                <a:close/>
              </a:path>
            </a:pathLst>
          </a:custGeom>
          <a:solidFill>
            <a:srgbClr val="CDAC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3" name="man-riding-a-bike_19849">
            <a:extLst>
              <a:ext uri="{FF2B5EF4-FFF2-40B4-BE49-F238E27FC236}">
                <a16:creationId xmlns:a16="http://schemas.microsoft.com/office/drawing/2014/main" id="{729D46AE-D3F4-1B9D-7029-CC71113A15D5}"/>
              </a:ext>
            </a:extLst>
          </p:cNvPr>
          <p:cNvSpPr/>
          <p:nvPr/>
        </p:nvSpPr>
        <p:spPr>
          <a:xfrm rot="19227405">
            <a:off x="1954151" y="2615544"/>
            <a:ext cx="488393" cy="379463"/>
          </a:xfrm>
          <a:custGeom>
            <a:avLst/>
            <a:gdLst>
              <a:gd name="connsiteX0" fmla="*/ 469874 w 605239"/>
              <a:gd name="connsiteY0" fmla="*/ 223217 h 470248"/>
              <a:gd name="connsiteX1" fmla="*/ 357921 w 605239"/>
              <a:gd name="connsiteY1" fmla="*/ 334972 h 470248"/>
              <a:gd name="connsiteX2" fmla="*/ 469874 w 605239"/>
              <a:gd name="connsiteY2" fmla="*/ 446878 h 470248"/>
              <a:gd name="connsiteX3" fmla="*/ 581828 w 605239"/>
              <a:gd name="connsiteY3" fmla="*/ 334972 h 470248"/>
              <a:gd name="connsiteX4" fmla="*/ 548962 w 605239"/>
              <a:gd name="connsiteY4" fmla="*/ 256024 h 470248"/>
              <a:gd name="connsiteX5" fmla="*/ 469874 w 605239"/>
              <a:gd name="connsiteY5" fmla="*/ 223217 h 470248"/>
              <a:gd name="connsiteX6" fmla="*/ 135365 w 605239"/>
              <a:gd name="connsiteY6" fmla="*/ 223217 h 470248"/>
              <a:gd name="connsiteX7" fmla="*/ 23411 w 605239"/>
              <a:gd name="connsiteY7" fmla="*/ 334972 h 470248"/>
              <a:gd name="connsiteX8" fmla="*/ 135365 w 605239"/>
              <a:gd name="connsiteY8" fmla="*/ 446878 h 470248"/>
              <a:gd name="connsiteX9" fmla="*/ 247318 w 605239"/>
              <a:gd name="connsiteY9" fmla="*/ 334972 h 470248"/>
              <a:gd name="connsiteX10" fmla="*/ 135365 w 605239"/>
              <a:gd name="connsiteY10" fmla="*/ 223217 h 470248"/>
              <a:gd name="connsiteX11" fmla="*/ 287237 w 605239"/>
              <a:gd name="connsiteY11" fmla="*/ 155204 h 470248"/>
              <a:gd name="connsiteX12" fmla="*/ 278233 w 605239"/>
              <a:gd name="connsiteY12" fmla="*/ 165241 h 470248"/>
              <a:gd name="connsiteX13" fmla="*/ 329107 w 605239"/>
              <a:gd name="connsiteY13" fmla="*/ 211382 h 470248"/>
              <a:gd name="connsiteX14" fmla="*/ 342614 w 605239"/>
              <a:gd name="connsiteY14" fmla="*/ 241942 h 470248"/>
              <a:gd name="connsiteX15" fmla="*/ 342614 w 605239"/>
              <a:gd name="connsiteY15" fmla="*/ 289281 h 470248"/>
              <a:gd name="connsiteX16" fmla="*/ 414498 w 605239"/>
              <a:gd name="connsiteY16" fmla="*/ 211831 h 470248"/>
              <a:gd name="connsiteX17" fmla="*/ 353119 w 605239"/>
              <a:gd name="connsiteY17" fmla="*/ 211831 h 470248"/>
              <a:gd name="connsiteX18" fmla="*/ 321003 w 605239"/>
              <a:gd name="connsiteY18" fmla="*/ 196551 h 470248"/>
              <a:gd name="connsiteX19" fmla="*/ 287687 w 605239"/>
              <a:gd name="connsiteY19" fmla="*/ 74009 h 470248"/>
              <a:gd name="connsiteX20" fmla="*/ 275682 w 605239"/>
              <a:gd name="connsiteY20" fmla="*/ 80001 h 470248"/>
              <a:gd name="connsiteX21" fmla="*/ 206649 w 605239"/>
              <a:gd name="connsiteY21" fmla="*/ 156103 h 470248"/>
              <a:gd name="connsiteX22" fmla="*/ 207849 w 605239"/>
              <a:gd name="connsiteY22" fmla="*/ 181271 h 470248"/>
              <a:gd name="connsiteX23" fmla="*/ 283335 w 605239"/>
              <a:gd name="connsiteY23" fmla="*/ 249882 h 470248"/>
              <a:gd name="connsiteX24" fmla="*/ 283335 w 605239"/>
              <a:gd name="connsiteY24" fmla="*/ 367481 h 470248"/>
              <a:gd name="connsiteX25" fmla="*/ 301344 w 605239"/>
              <a:gd name="connsiteY25" fmla="*/ 385308 h 470248"/>
              <a:gd name="connsiteX26" fmla="*/ 319202 w 605239"/>
              <a:gd name="connsiteY26" fmla="*/ 367481 h 470248"/>
              <a:gd name="connsiteX27" fmla="*/ 319202 w 605239"/>
              <a:gd name="connsiteY27" fmla="*/ 241942 h 470248"/>
              <a:gd name="connsiteX28" fmla="*/ 313350 w 605239"/>
              <a:gd name="connsiteY28" fmla="*/ 228759 h 470248"/>
              <a:gd name="connsiteX29" fmla="*/ 245067 w 605239"/>
              <a:gd name="connsiteY29" fmla="*/ 166889 h 470248"/>
              <a:gd name="connsiteX30" fmla="*/ 288288 w 605239"/>
              <a:gd name="connsiteY30" fmla="*/ 119400 h 470248"/>
              <a:gd name="connsiteX31" fmla="*/ 339162 w 605239"/>
              <a:gd name="connsiteY31" fmla="*/ 181870 h 470248"/>
              <a:gd name="connsiteX32" fmla="*/ 353119 w 605239"/>
              <a:gd name="connsiteY32" fmla="*/ 188461 h 470248"/>
              <a:gd name="connsiteX33" fmla="*/ 439410 w 605239"/>
              <a:gd name="connsiteY33" fmla="*/ 188461 h 470248"/>
              <a:gd name="connsiteX34" fmla="*/ 457268 w 605239"/>
              <a:gd name="connsiteY34" fmla="*/ 170634 h 470248"/>
              <a:gd name="connsiteX35" fmla="*/ 439410 w 605239"/>
              <a:gd name="connsiteY35" fmla="*/ 152807 h 470248"/>
              <a:gd name="connsiteX36" fmla="*/ 361523 w 605239"/>
              <a:gd name="connsiteY36" fmla="*/ 152807 h 470248"/>
              <a:gd name="connsiteX37" fmla="*/ 302845 w 605239"/>
              <a:gd name="connsiteY37" fmla="*/ 80750 h 470248"/>
              <a:gd name="connsiteX38" fmla="*/ 289488 w 605239"/>
              <a:gd name="connsiteY38" fmla="*/ 74159 h 470248"/>
              <a:gd name="connsiteX39" fmla="*/ 290689 w 605239"/>
              <a:gd name="connsiteY39" fmla="*/ 50789 h 470248"/>
              <a:gd name="connsiteX40" fmla="*/ 321003 w 605239"/>
              <a:gd name="connsiteY40" fmla="*/ 65919 h 470248"/>
              <a:gd name="connsiteX41" fmla="*/ 372778 w 605239"/>
              <a:gd name="connsiteY41" fmla="*/ 129288 h 470248"/>
              <a:gd name="connsiteX42" fmla="*/ 439410 w 605239"/>
              <a:gd name="connsiteY42" fmla="*/ 129288 h 470248"/>
              <a:gd name="connsiteX43" fmla="*/ 480680 w 605239"/>
              <a:gd name="connsiteY43" fmla="*/ 170634 h 470248"/>
              <a:gd name="connsiteX44" fmla="*/ 468224 w 605239"/>
              <a:gd name="connsiteY44" fmla="*/ 199996 h 470248"/>
              <a:gd name="connsiteX45" fmla="*/ 469874 w 605239"/>
              <a:gd name="connsiteY45" fmla="*/ 199847 h 470248"/>
              <a:gd name="connsiteX46" fmla="*/ 565470 w 605239"/>
              <a:gd name="connsiteY46" fmla="*/ 239545 h 470248"/>
              <a:gd name="connsiteX47" fmla="*/ 605239 w 605239"/>
              <a:gd name="connsiteY47" fmla="*/ 334972 h 470248"/>
              <a:gd name="connsiteX48" fmla="*/ 469874 w 605239"/>
              <a:gd name="connsiteY48" fmla="*/ 470248 h 470248"/>
              <a:gd name="connsiteX49" fmla="*/ 341263 w 605239"/>
              <a:gd name="connsiteY49" fmla="*/ 377368 h 470248"/>
              <a:gd name="connsiteX50" fmla="*/ 301344 w 605239"/>
              <a:gd name="connsiteY50" fmla="*/ 408827 h 470248"/>
              <a:gd name="connsiteX51" fmla="*/ 262475 w 605239"/>
              <a:gd name="connsiteY51" fmla="*/ 381113 h 470248"/>
              <a:gd name="connsiteX52" fmla="*/ 135365 w 605239"/>
              <a:gd name="connsiteY52" fmla="*/ 470248 h 470248"/>
              <a:gd name="connsiteX53" fmla="*/ 0 w 605239"/>
              <a:gd name="connsiteY53" fmla="*/ 334972 h 470248"/>
              <a:gd name="connsiteX54" fmla="*/ 135365 w 605239"/>
              <a:gd name="connsiteY54" fmla="*/ 199847 h 470248"/>
              <a:gd name="connsiteX55" fmla="*/ 259924 w 605239"/>
              <a:gd name="connsiteY55" fmla="*/ 282240 h 470248"/>
              <a:gd name="connsiteX56" fmla="*/ 259924 w 605239"/>
              <a:gd name="connsiteY56" fmla="*/ 260219 h 470248"/>
              <a:gd name="connsiteX57" fmla="*/ 192092 w 605239"/>
              <a:gd name="connsiteY57" fmla="*/ 198648 h 470248"/>
              <a:gd name="connsiteX58" fmla="*/ 189240 w 605239"/>
              <a:gd name="connsiteY58" fmla="*/ 140373 h 470248"/>
              <a:gd name="connsiteX59" fmla="*/ 258273 w 605239"/>
              <a:gd name="connsiteY59" fmla="*/ 64271 h 470248"/>
              <a:gd name="connsiteX60" fmla="*/ 290689 w 605239"/>
              <a:gd name="connsiteY60" fmla="*/ 50789 h 470248"/>
              <a:gd name="connsiteX61" fmla="*/ 394112 w 605239"/>
              <a:gd name="connsiteY61" fmla="*/ 23378 h 470248"/>
              <a:gd name="connsiteX62" fmla="*/ 367699 w 605239"/>
              <a:gd name="connsiteY62" fmla="*/ 49753 h 470248"/>
              <a:gd name="connsiteX63" fmla="*/ 394112 w 605239"/>
              <a:gd name="connsiteY63" fmla="*/ 75978 h 470248"/>
              <a:gd name="connsiteX64" fmla="*/ 420374 w 605239"/>
              <a:gd name="connsiteY64" fmla="*/ 49753 h 470248"/>
              <a:gd name="connsiteX65" fmla="*/ 394112 w 605239"/>
              <a:gd name="connsiteY65" fmla="*/ 23378 h 470248"/>
              <a:gd name="connsiteX66" fmla="*/ 394112 w 605239"/>
              <a:gd name="connsiteY66" fmla="*/ 0 h 470248"/>
              <a:gd name="connsiteX67" fmla="*/ 443785 w 605239"/>
              <a:gd name="connsiteY67" fmla="*/ 49753 h 470248"/>
              <a:gd name="connsiteX68" fmla="*/ 394112 w 605239"/>
              <a:gd name="connsiteY68" fmla="*/ 99356 h 470248"/>
              <a:gd name="connsiteX69" fmla="*/ 344288 w 605239"/>
              <a:gd name="connsiteY69" fmla="*/ 49753 h 470248"/>
              <a:gd name="connsiteX70" fmla="*/ 394112 w 605239"/>
              <a:gd name="connsiteY70" fmla="*/ 0 h 47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5239" h="470248">
                <a:moveTo>
                  <a:pt x="469874" y="223217"/>
                </a:moveTo>
                <a:cubicBezTo>
                  <a:pt x="408045" y="223217"/>
                  <a:pt x="357921" y="273402"/>
                  <a:pt x="357921" y="334972"/>
                </a:cubicBezTo>
                <a:cubicBezTo>
                  <a:pt x="357921" y="396693"/>
                  <a:pt x="408045" y="446878"/>
                  <a:pt x="469874" y="446878"/>
                </a:cubicBezTo>
                <a:cubicBezTo>
                  <a:pt x="531554" y="446878"/>
                  <a:pt x="581828" y="396693"/>
                  <a:pt x="581828" y="334972"/>
                </a:cubicBezTo>
                <a:cubicBezTo>
                  <a:pt x="581828" y="305161"/>
                  <a:pt x="570122" y="277147"/>
                  <a:pt x="548962" y="256024"/>
                </a:cubicBezTo>
                <a:cubicBezTo>
                  <a:pt x="527802" y="234901"/>
                  <a:pt x="499739" y="223217"/>
                  <a:pt x="469874" y="223217"/>
                </a:cubicBezTo>
                <a:close/>
                <a:moveTo>
                  <a:pt x="135365" y="223217"/>
                </a:moveTo>
                <a:cubicBezTo>
                  <a:pt x="73685" y="223217"/>
                  <a:pt x="23411" y="273402"/>
                  <a:pt x="23411" y="334972"/>
                </a:cubicBezTo>
                <a:cubicBezTo>
                  <a:pt x="23411" y="396693"/>
                  <a:pt x="73685" y="446878"/>
                  <a:pt x="135365" y="446878"/>
                </a:cubicBezTo>
                <a:cubicBezTo>
                  <a:pt x="197044" y="446878"/>
                  <a:pt x="247318" y="396693"/>
                  <a:pt x="247318" y="334972"/>
                </a:cubicBezTo>
                <a:cubicBezTo>
                  <a:pt x="247318" y="273402"/>
                  <a:pt x="197044" y="223217"/>
                  <a:pt x="135365" y="223217"/>
                </a:cubicBezTo>
                <a:close/>
                <a:moveTo>
                  <a:pt x="287237" y="155204"/>
                </a:moveTo>
                <a:lnTo>
                  <a:pt x="278233" y="165241"/>
                </a:lnTo>
                <a:lnTo>
                  <a:pt x="329107" y="211382"/>
                </a:lnTo>
                <a:cubicBezTo>
                  <a:pt x="337661" y="219322"/>
                  <a:pt x="342614" y="230407"/>
                  <a:pt x="342614" y="241942"/>
                </a:cubicBezTo>
                <a:lnTo>
                  <a:pt x="342614" y="289281"/>
                </a:lnTo>
                <a:cubicBezTo>
                  <a:pt x="355070" y="254826"/>
                  <a:pt x="381182" y="226812"/>
                  <a:pt x="414498" y="211831"/>
                </a:cubicBezTo>
                <a:lnTo>
                  <a:pt x="353119" y="211831"/>
                </a:lnTo>
                <a:cubicBezTo>
                  <a:pt x="340663" y="211831"/>
                  <a:pt x="328957" y="206288"/>
                  <a:pt x="321003" y="196551"/>
                </a:cubicBezTo>
                <a:close/>
                <a:moveTo>
                  <a:pt x="287687" y="74009"/>
                </a:moveTo>
                <a:cubicBezTo>
                  <a:pt x="283635" y="74009"/>
                  <a:pt x="279133" y="76256"/>
                  <a:pt x="275682" y="80001"/>
                </a:cubicBezTo>
                <a:lnTo>
                  <a:pt x="206649" y="156103"/>
                </a:lnTo>
                <a:cubicBezTo>
                  <a:pt x="200046" y="163444"/>
                  <a:pt x="200496" y="174679"/>
                  <a:pt x="207849" y="181271"/>
                </a:cubicBezTo>
                <a:lnTo>
                  <a:pt x="283335" y="249882"/>
                </a:lnTo>
                <a:lnTo>
                  <a:pt x="283335" y="367481"/>
                </a:lnTo>
                <a:cubicBezTo>
                  <a:pt x="283335" y="377368"/>
                  <a:pt x="291439" y="385308"/>
                  <a:pt x="301344" y="385308"/>
                </a:cubicBezTo>
                <a:cubicBezTo>
                  <a:pt x="311099" y="385308"/>
                  <a:pt x="319202" y="377368"/>
                  <a:pt x="319202" y="367481"/>
                </a:cubicBezTo>
                <a:lnTo>
                  <a:pt x="319202" y="241942"/>
                </a:lnTo>
                <a:cubicBezTo>
                  <a:pt x="319202" y="236999"/>
                  <a:pt x="316951" y="232205"/>
                  <a:pt x="313350" y="228759"/>
                </a:cubicBezTo>
                <a:lnTo>
                  <a:pt x="245067" y="166889"/>
                </a:lnTo>
                <a:lnTo>
                  <a:pt x="288288" y="119400"/>
                </a:lnTo>
                <a:lnTo>
                  <a:pt x="339162" y="181870"/>
                </a:lnTo>
                <a:cubicBezTo>
                  <a:pt x="342614" y="186064"/>
                  <a:pt x="347716" y="188461"/>
                  <a:pt x="353119" y="188461"/>
                </a:cubicBezTo>
                <a:lnTo>
                  <a:pt x="439410" y="188461"/>
                </a:lnTo>
                <a:cubicBezTo>
                  <a:pt x="449315" y="188461"/>
                  <a:pt x="457268" y="180372"/>
                  <a:pt x="457268" y="170634"/>
                </a:cubicBezTo>
                <a:cubicBezTo>
                  <a:pt x="457268" y="160747"/>
                  <a:pt x="449315" y="152807"/>
                  <a:pt x="439410" y="152807"/>
                </a:cubicBezTo>
                <a:lnTo>
                  <a:pt x="361523" y="152807"/>
                </a:lnTo>
                <a:lnTo>
                  <a:pt x="302845" y="80750"/>
                </a:lnTo>
                <a:cubicBezTo>
                  <a:pt x="299543" y="76705"/>
                  <a:pt x="294591" y="74309"/>
                  <a:pt x="289488" y="74159"/>
                </a:cubicBezTo>
                <a:close/>
                <a:moveTo>
                  <a:pt x="290689" y="50789"/>
                </a:moveTo>
                <a:cubicBezTo>
                  <a:pt x="302094" y="51088"/>
                  <a:pt x="313350" y="56631"/>
                  <a:pt x="321003" y="65919"/>
                </a:cubicBezTo>
                <a:lnTo>
                  <a:pt x="372778" y="129288"/>
                </a:lnTo>
                <a:lnTo>
                  <a:pt x="439410" y="129288"/>
                </a:lnTo>
                <a:cubicBezTo>
                  <a:pt x="462221" y="129288"/>
                  <a:pt x="480680" y="147864"/>
                  <a:pt x="480680" y="170634"/>
                </a:cubicBezTo>
                <a:cubicBezTo>
                  <a:pt x="480680" y="182020"/>
                  <a:pt x="475877" y="192506"/>
                  <a:pt x="468224" y="199996"/>
                </a:cubicBezTo>
                <a:cubicBezTo>
                  <a:pt x="468824" y="199996"/>
                  <a:pt x="469274" y="199847"/>
                  <a:pt x="469874" y="199847"/>
                </a:cubicBezTo>
                <a:cubicBezTo>
                  <a:pt x="505892" y="199847"/>
                  <a:pt x="539958" y="213929"/>
                  <a:pt x="565470" y="239545"/>
                </a:cubicBezTo>
                <a:cubicBezTo>
                  <a:pt x="591132" y="265013"/>
                  <a:pt x="605239" y="299019"/>
                  <a:pt x="605239" y="334972"/>
                </a:cubicBezTo>
                <a:cubicBezTo>
                  <a:pt x="605239" y="409576"/>
                  <a:pt x="544460" y="470248"/>
                  <a:pt x="469874" y="470248"/>
                </a:cubicBezTo>
                <a:cubicBezTo>
                  <a:pt x="409996" y="470248"/>
                  <a:pt x="359121" y="431148"/>
                  <a:pt x="341263" y="377368"/>
                </a:cubicBezTo>
                <a:cubicBezTo>
                  <a:pt x="336911" y="395345"/>
                  <a:pt x="320703" y="408827"/>
                  <a:pt x="301344" y="408827"/>
                </a:cubicBezTo>
                <a:cubicBezTo>
                  <a:pt x="283335" y="408827"/>
                  <a:pt x="268178" y="397142"/>
                  <a:pt x="262475" y="381113"/>
                </a:cubicBezTo>
                <a:cubicBezTo>
                  <a:pt x="243566" y="433096"/>
                  <a:pt x="193743" y="470248"/>
                  <a:pt x="135365" y="470248"/>
                </a:cubicBezTo>
                <a:cubicBezTo>
                  <a:pt x="60779" y="470248"/>
                  <a:pt x="0" y="409576"/>
                  <a:pt x="0" y="334972"/>
                </a:cubicBezTo>
                <a:cubicBezTo>
                  <a:pt x="0" y="260518"/>
                  <a:pt x="60779" y="199847"/>
                  <a:pt x="135365" y="199847"/>
                </a:cubicBezTo>
                <a:cubicBezTo>
                  <a:pt x="191191" y="199847"/>
                  <a:pt x="239364" y="233853"/>
                  <a:pt x="259924" y="282240"/>
                </a:cubicBezTo>
                <a:lnTo>
                  <a:pt x="259924" y="260219"/>
                </a:lnTo>
                <a:lnTo>
                  <a:pt x="192092" y="198648"/>
                </a:lnTo>
                <a:cubicBezTo>
                  <a:pt x="175284" y="183368"/>
                  <a:pt x="173933" y="157302"/>
                  <a:pt x="189240" y="140373"/>
                </a:cubicBezTo>
                <a:lnTo>
                  <a:pt x="258273" y="64271"/>
                </a:lnTo>
                <a:cubicBezTo>
                  <a:pt x="266827" y="54834"/>
                  <a:pt x="278833" y="49890"/>
                  <a:pt x="290689" y="50789"/>
                </a:cubicBezTo>
                <a:close/>
                <a:moveTo>
                  <a:pt x="394112" y="23378"/>
                </a:moveTo>
                <a:cubicBezTo>
                  <a:pt x="379555" y="23378"/>
                  <a:pt x="367699" y="35217"/>
                  <a:pt x="367699" y="49753"/>
                </a:cubicBezTo>
                <a:cubicBezTo>
                  <a:pt x="367699" y="64139"/>
                  <a:pt x="379555" y="75978"/>
                  <a:pt x="394112" y="75978"/>
                </a:cubicBezTo>
                <a:cubicBezTo>
                  <a:pt x="408518" y="75978"/>
                  <a:pt x="420374" y="64139"/>
                  <a:pt x="420374" y="49753"/>
                </a:cubicBezTo>
                <a:cubicBezTo>
                  <a:pt x="420374" y="35217"/>
                  <a:pt x="408518" y="23378"/>
                  <a:pt x="394112" y="23378"/>
                </a:cubicBezTo>
                <a:close/>
                <a:moveTo>
                  <a:pt x="394112" y="0"/>
                </a:moveTo>
                <a:cubicBezTo>
                  <a:pt x="421424" y="0"/>
                  <a:pt x="443785" y="22329"/>
                  <a:pt x="443785" y="49753"/>
                </a:cubicBezTo>
                <a:cubicBezTo>
                  <a:pt x="443785" y="77027"/>
                  <a:pt x="421424" y="99356"/>
                  <a:pt x="394112" y="99356"/>
                </a:cubicBezTo>
                <a:cubicBezTo>
                  <a:pt x="366649" y="99356"/>
                  <a:pt x="344288" y="77027"/>
                  <a:pt x="344288" y="49753"/>
                </a:cubicBezTo>
                <a:cubicBezTo>
                  <a:pt x="344288" y="22329"/>
                  <a:pt x="366649" y="0"/>
                  <a:pt x="394112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192115F-847B-F4A9-5840-A37C5D7EC868}"/>
              </a:ext>
            </a:extLst>
          </p:cNvPr>
          <p:cNvGrpSpPr/>
          <p:nvPr/>
        </p:nvGrpSpPr>
        <p:grpSpPr>
          <a:xfrm>
            <a:off x="8052287" y="1971971"/>
            <a:ext cx="933766" cy="1037970"/>
            <a:chOff x="8052287" y="1971971"/>
            <a:chExt cx="933766" cy="1037970"/>
          </a:xfrm>
        </p:grpSpPr>
        <p:sp>
          <p:nvSpPr>
            <p:cNvPr id="324" name="矩形: 圆角 323">
              <a:extLst>
                <a:ext uri="{FF2B5EF4-FFF2-40B4-BE49-F238E27FC236}">
                  <a16:creationId xmlns:a16="http://schemas.microsoft.com/office/drawing/2014/main" id="{D9BB262A-2502-641C-5CAF-8A77F766E64C}"/>
                </a:ext>
              </a:extLst>
            </p:cNvPr>
            <p:cNvSpPr/>
            <p:nvPr/>
          </p:nvSpPr>
          <p:spPr>
            <a:xfrm rot="18601334">
              <a:off x="7936030" y="2659896"/>
              <a:ext cx="466302" cy="233788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D2964444-26AA-2D3C-C493-6290D861621B}"/>
                </a:ext>
              </a:extLst>
            </p:cNvPr>
            <p:cNvSpPr txBox="1"/>
            <p:nvPr/>
          </p:nvSpPr>
          <p:spPr>
            <a:xfrm>
              <a:off x="8136140" y="1971971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Bicycle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0C26FBC-5672-DD30-B0D5-C60ECCD451B6}"/>
                </a:ext>
              </a:extLst>
            </p:cNvPr>
            <p:cNvCxnSpPr/>
            <p:nvPr/>
          </p:nvCxnSpPr>
          <p:spPr>
            <a:xfrm flipV="1">
              <a:off x="8209441" y="2328661"/>
              <a:ext cx="107403" cy="20171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文本框 326">
            <a:extLst>
              <a:ext uri="{FF2B5EF4-FFF2-40B4-BE49-F238E27FC236}">
                <a16:creationId xmlns:a16="http://schemas.microsoft.com/office/drawing/2014/main" id="{E84C5E3E-C7D9-5738-E427-7F09808BFBF5}"/>
              </a:ext>
            </a:extLst>
          </p:cNvPr>
          <p:cNvSpPr txBox="1"/>
          <p:nvPr/>
        </p:nvSpPr>
        <p:spPr>
          <a:xfrm>
            <a:off x="1596910" y="5993268"/>
            <a:ext cx="360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Round-view camera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52C001C4-516D-8025-8588-335EE7B1F03C}"/>
              </a:ext>
            </a:extLst>
          </p:cNvPr>
          <p:cNvSpPr txBox="1"/>
          <p:nvPr/>
        </p:nvSpPr>
        <p:spPr>
          <a:xfrm>
            <a:off x="8005769" y="5993268"/>
            <a:ext cx="274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Bird’s Eye View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C67CD01-AABB-A857-B9E2-727045F2A496}"/>
              </a:ext>
            </a:extLst>
          </p:cNvPr>
          <p:cNvGrpSpPr/>
          <p:nvPr/>
        </p:nvGrpSpPr>
        <p:grpSpPr>
          <a:xfrm>
            <a:off x="1153134" y="1583865"/>
            <a:ext cx="3401933" cy="4105735"/>
            <a:chOff x="1153134" y="1583865"/>
            <a:chExt cx="3401933" cy="4105735"/>
          </a:xfrm>
        </p:grpSpPr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39E672C2-A67B-32D4-267F-C15C5D43F856}"/>
                </a:ext>
              </a:extLst>
            </p:cNvPr>
            <p:cNvSpPr/>
            <p:nvPr/>
          </p:nvSpPr>
          <p:spPr>
            <a:xfrm>
              <a:off x="2396067" y="2159000"/>
              <a:ext cx="2159000" cy="3530600"/>
            </a:xfrm>
            <a:custGeom>
              <a:avLst/>
              <a:gdLst>
                <a:gd name="connsiteX0" fmla="*/ 2159000 w 2159000"/>
                <a:gd name="connsiteY0" fmla="*/ 0 h 3530600"/>
                <a:gd name="connsiteX1" fmla="*/ 1549400 w 2159000"/>
                <a:gd name="connsiteY1" fmla="*/ 2184400 h 3530600"/>
                <a:gd name="connsiteX2" fmla="*/ 0 w 2159000"/>
                <a:gd name="connsiteY2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0" h="3530600">
                  <a:moveTo>
                    <a:pt x="2159000" y="0"/>
                  </a:moveTo>
                  <a:cubicBezTo>
                    <a:pt x="2034116" y="797983"/>
                    <a:pt x="1909233" y="1595967"/>
                    <a:pt x="1549400" y="2184400"/>
                  </a:cubicBezTo>
                  <a:cubicBezTo>
                    <a:pt x="1189567" y="2772833"/>
                    <a:pt x="594783" y="3151716"/>
                    <a:pt x="0" y="353060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91FC4A1E-817A-3F39-0AD1-89623378335E}"/>
                </a:ext>
              </a:extLst>
            </p:cNvPr>
            <p:cNvSpPr/>
            <p:nvPr/>
          </p:nvSpPr>
          <p:spPr>
            <a:xfrm>
              <a:off x="1153134" y="1583865"/>
              <a:ext cx="2159000" cy="3530600"/>
            </a:xfrm>
            <a:custGeom>
              <a:avLst/>
              <a:gdLst>
                <a:gd name="connsiteX0" fmla="*/ 2159000 w 2159000"/>
                <a:gd name="connsiteY0" fmla="*/ 0 h 3530600"/>
                <a:gd name="connsiteX1" fmla="*/ 1549400 w 2159000"/>
                <a:gd name="connsiteY1" fmla="*/ 2184400 h 3530600"/>
                <a:gd name="connsiteX2" fmla="*/ 0 w 2159000"/>
                <a:gd name="connsiteY2" fmla="*/ 353060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0" h="3530600">
                  <a:moveTo>
                    <a:pt x="2159000" y="0"/>
                  </a:moveTo>
                  <a:cubicBezTo>
                    <a:pt x="2034116" y="797983"/>
                    <a:pt x="1909233" y="1595967"/>
                    <a:pt x="1549400" y="2184400"/>
                  </a:cubicBezTo>
                  <a:cubicBezTo>
                    <a:pt x="1189567" y="2772833"/>
                    <a:pt x="594783" y="3151716"/>
                    <a:pt x="0" y="353060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F16EDD1-2EAE-4C63-7320-B2B3F0FFDDCC}"/>
              </a:ext>
            </a:extLst>
          </p:cNvPr>
          <p:cNvGrpSpPr/>
          <p:nvPr/>
        </p:nvGrpSpPr>
        <p:grpSpPr>
          <a:xfrm>
            <a:off x="7172473" y="1551750"/>
            <a:ext cx="3661257" cy="4105735"/>
            <a:chOff x="7172473" y="1551750"/>
            <a:chExt cx="3661257" cy="4105735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06D1019-C40C-E70E-C744-49B46D3294D3}"/>
                </a:ext>
              </a:extLst>
            </p:cNvPr>
            <p:cNvGrpSpPr/>
            <p:nvPr/>
          </p:nvGrpSpPr>
          <p:grpSpPr>
            <a:xfrm>
              <a:off x="7172473" y="1551750"/>
              <a:ext cx="3401933" cy="4105735"/>
              <a:chOff x="7172473" y="1551750"/>
              <a:chExt cx="3401933" cy="4105735"/>
            </a:xfrm>
          </p:grpSpPr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81A268BC-E54D-CF63-6528-E9B9A1030871}"/>
                  </a:ext>
                </a:extLst>
              </p:cNvPr>
              <p:cNvSpPr/>
              <p:nvPr/>
            </p:nvSpPr>
            <p:spPr>
              <a:xfrm>
                <a:off x="8415406" y="2126885"/>
                <a:ext cx="2159000" cy="3530600"/>
              </a:xfrm>
              <a:custGeom>
                <a:avLst/>
                <a:gdLst>
                  <a:gd name="connsiteX0" fmla="*/ 2159000 w 2159000"/>
                  <a:gd name="connsiteY0" fmla="*/ 0 h 3530600"/>
                  <a:gd name="connsiteX1" fmla="*/ 1549400 w 2159000"/>
                  <a:gd name="connsiteY1" fmla="*/ 2184400 h 3530600"/>
                  <a:gd name="connsiteX2" fmla="*/ 0 w 2159000"/>
                  <a:gd name="connsiteY2" fmla="*/ 3530600 h 35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9000" h="3530600">
                    <a:moveTo>
                      <a:pt x="2159000" y="0"/>
                    </a:moveTo>
                    <a:cubicBezTo>
                      <a:pt x="2034116" y="797983"/>
                      <a:pt x="1909233" y="1595967"/>
                      <a:pt x="1549400" y="2184400"/>
                    </a:cubicBezTo>
                    <a:cubicBezTo>
                      <a:pt x="1189567" y="2772833"/>
                      <a:pt x="594783" y="3151716"/>
                      <a:pt x="0" y="353060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1283EF2E-60F3-2185-6479-7053F4362B58}"/>
                  </a:ext>
                </a:extLst>
              </p:cNvPr>
              <p:cNvSpPr/>
              <p:nvPr/>
            </p:nvSpPr>
            <p:spPr>
              <a:xfrm>
                <a:off x="7172473" y="1551750"/>
                <a:ext cx="2159000" cy="3530600"/>
              </a:xfrm>
              <a:custGeom>
                <a:avLst/>
                <a:gdLst>
                  <a:gd name="connsiteX0" fmla="*/ 2159000 w 2159000"/>
                  <a:gd name="connsiteY0" fmla="*/ 0 h 3530600"/>
                  <a:gd name="connsiteX1" fmla="*/ 1549400 w 2159000"/>
                  <a:gd name="connsiteY1" fmla="*/ 2184400 h 3530600"/>
                  <a:gd name="connsiteX2" fmla="*/ 0 w 2159000"/>
                  <a:gd name="connsiteY2" fmla="*/ 3530600 h 35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9000" h="3530600">
                    <a:moveTo>
                      <a:pt x="2159000" y="0"/>
                    </a:moveTo>
                    <a:cubicBezTo>
                      <a:pt x="2034116" y="797983"/>
                      <a:pt x="1909233" y="1595967"/>
                      <a:pt x="1549400" y="2184400"/>
                    </a:cubicBezTo>
                    <a:cubicBezTo>
                      <a:pt x="1189567" y="2772833"/>
                      <a:pt x="594783" y="3151716"/>
                      <a:pt x="0" y="353060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D57C8327-F486-B8FE-2C96-6002F35618CC}"/>
                </a:ext>
              </a:extLst>
            </p:cNvPr>
            <p:cNvSpPr txBox="1"/>
            <p:nvPr/>
          </p:nvSpPr>
          <p:spPr>
            <a:xfrm>
              <a:off x="10180987" y="4676611"/>
              <a:ext cx="652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Lane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D561F1FE-49CA-9599-1774-2235FF7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064" y="4351712"/>
              <a:ext cx="269326" cy="32489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灯片编号占位符 72">
            <a:extLst>
              <a:ext uri="{FF2B5EF4-FFF2-40B4-BE49-F238E27FC236}">
                <a16:creationId xmlns:a16="http://schemas.microsoft.com/office/drawing/2014/main" id="{F18E92B1-82B2-60DB-03C9-BE261BCF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416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02A2D4-A403-9B5F-0F33-7394E9C2D762}"/>
              </a:ext>
            </a:extLst>
          </p:cNvPr>
          <p:cNvSpPr txBox="1"/>
          <p:nvPr/>
        </p:nvSpPr>
        <p:spPr>
          <a:xfrm>
            <a:off x="3409206" y="2438400"/>
            <a:ext cx="5373587" cy="156966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gradFill>
                  <a:gsLst>
                    <a:gs pos="0">
                      <a:srgbClr val="FF66FF"/>
                    </a:gs>
                    <a:gs pos="100000">
                      <a:srgbClr val="00B0F0"/>
                    </a:gs>
                  </a:gsLst>
                  <a:lin ang="16200000" scaled="1"/>
                </a:gradFill>
              </a:rPr>
              <a:t>Tank You</a:t>
            </a:r>
            <a:endParaRPr lang="zh-CN" altLang="en-US" sz="9600" b="1" dirty="0">
              <a:gradFill>
                <a:gsLst>
                  <a:gs pos="0">
                    <a:srgbClr val="FF66FF"/>
                  </a:gs>
                  <a:gs pos="100000">
                    <a:srgbClr val="00B0F0"/>
                  </a:gs>
                </a:gsLst>
                <a:lin ang="16200000" scaled="1"/>
              </a:gra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E21477-44D4-A8A1-DEAA-83A31B6F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9A3530-50E8-3646-9C48-B47CDBD234F5}"/>
              </a:ext>
            </a:extLst>
          </p:cNvPr>
          <p:cNvGrpSpPr/>
          <p:nvPr/>
        </p:nvGrpSpPr>
        <p:grpSpPr>
          <a:xfrm>
            <a:off x="470748" y="5755344"/>
            <a:ext cx="11250504" cy="923330"/>
            <a:chOff x="235511" y="5988408"/>
            <a:chExt cx="11250504" cy="92333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086844-D91B-B84E-89B1-59F0B4171C3F}"/>
                </a:ext>
              </a:extLst>
            </p:cNvPr>
            <p:cNvSpPr txBox="1"/>
            <p:nvPr/>
          </p:nvSpPr>
          <p:spPr>
            <a:xfrm>
              <a:off x="235511" y="5988408"/>
              <a:ext cx="16256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Project Page: </a:t>
              </a:r>
            </a:p>
            <a:p>
              <a:r>
                <a:rPr lang="en-US" altLang="zh-CN" b="1" dirty="0" err="1">
                  <a:solidFill>
                    <a:schemeClr val="bg1"/>
                  </a:solidFill>
                </a:rPr>
                <a:t>Github</a:t>
              </a:r>
              <a:r>
                <a:rPr lang="en-US" altLang="zh-CN" b="1" dirty="0">
                  <a:solidFill>
                    <a:schemeClr val="bg1"/>
                  </a:solidFill>
                </a:rPr>
                <a:t>: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Address: 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607308A-5180-4544-BB23-342499EAA3E4}"/>
                </a:ext>
              </a:extLst>
            </p:cNvPr>
            <p:cNvSpPr txBox="1"/>
            <p:nvPr/>
          </p:nvSpPr>
          <p:spPr>
            <a:xfrm>
              <a:off x="1861111" y="5988408"/>
              <a:ext cx="67104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98B0C4"/>
                  </a:solidFill>
                </a:rPr>
                <a:t>https://fudan-zvg.github.io/Ego3RT/</a:t>
              </a:r>
              <a:endParaRPr lang="en-US" altLang="zh-CN" b="1" dirty="0">
                <a:solidFill>
                  <a:srgbClr val="98B0C4"/>
                </a:solidFill>
              </a:endParaRPr>
            </a:p>
            <a:p>
              <a:r>
                <a:rPr lang="en-US" altLang="zh-CN" b="1" dirty="0">
                  <a:solidFill>
                    <a:srgbClr val="98B0C4"/>
                  </a:solidFill>
                </a:rPr>
                <a:t>https://github.com/fudan-zvg/Ego3RT</a:t>
              </a:r>
            </a:p>
            <a:p>
              <a:r>
                <a:rPr lang="en-US" altLang="zh-CN" b="1" dirty="0" err="1">
                  <a:solidFill>
                    <a:srgbClr val="98B0C4"/>
                  </a:solidFill>
                </a:rPr>
                <a:t>Xinjinbo</a:t>
              </a:r>
              <a:r>
                <a:rPr lang="en-US" altLang="zh-CN" b="1" dirty="0">
                  <a:solidFill>
                    <a:srgbClr val="98B0C4"/>
                  </a:solidFill>
                </a:rPr>
                <a:t> Building, 539 Handan Road, Yangpu, Shanghai, China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70B0DC-23B2-F64A-9491-0A1EA33EB915}"/>
                </a:ext>
              </a:extLst>
            </p:cNvPr>
            <p:cNvSpPr txBox="1"/>
            <p:nvPr/>
          </p:nvSpPr>
          <p:spPr>
            <a:xfrm>
              <a:off x="6568577" y="5988408"/>
              <a:ext cx="16256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Paper: </a:t>
              </a:r>
            </a:p>
            <a:p>
              <a:r>
                <a:rPr lang="en-US" altLang="zh-CN" b="1" dirty="0">
                  <a:solidFill>
                    <a:schemeClr val="bg1"/>
                  </a:solidFill>
                </a:rPr>
                <a:t>E-mail: 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F7518A-3F04-434D-8463-F61EEB40A6B6}"/>
                </a:ext>
              </a:extLst>
            </p:cNvPr>
            <p:cNvSpPr txBox="1"/>
            <p:nvPr/>
          </p:nvSpPr>
          <p:spPr>
            <a:xfrm>
              <a:off x="7834053" y="5988408"/>
              <a:ext cx="36519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98B0C4"/>
                  </a:solidFill>
                </a:rPr>
                <a:t>https://arxiv.org/abs/2206.04042</a:t>
              </a:r>
            </a:p>
            <a:p>
              <a:r>
                <a:rPr lang="en-US" altLang="zh-CN" b="1" dirty="0">
                  <a:solidFill>
                    <a:srgbClr val="98B0C4"/>
                  </a:solidFill>
                </a:rPr>
                <a:t>jclu21@m.fudan.edu.cn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145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1CDA1F7C-1AA4-78EC-2994-FA8E7A6767FD}"/>
              </a:ext>
            </a:extLst>
          </p:cNvPr>
          <p:cNvSpPr/>
          <p:nvPr/>
        </p:nvSpPr>
        <p:spPr>
          <a:xfrm>
            <a:off x="6397069" y="1391932"/>
            <a:ext cx="4268043" cy="2404331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A5C3CD1-3C9D-8A55-2C38-7DDADAD7063D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From 2D to 3D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1216E0-8EFD-415F-5A18-CF55DE1CFE4E}"/>
              </a:ext>
            </a:extLst>
          </p:cNvPr>
          <p:cNvSpPr/>
          <p:nvPr/>
        </p:nvSpPr>
        <p:spPr>
          <a:xfrm>
            <a:off x="938866" y="2162540"/>
            <a:ext cx="4268043" cy="2404331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61D204-5928-127D-D30F-02F797BD7517}"/>
              </a:ext>
            </a:extLst>
          </p:cNvPr>
          <p:cNvSpPr txBox="1"/>
          <p:nvPr/>
        </p:nvSpPr>
        <p:spPr>
          <a:xfrm>
            <a:off x="2808175" y="5210935"/>
            <a:ext cx="70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D5F4A76-0111-CD8F-523B-CE394D533D41}"/>
              </a:ext>
            </a:extLst>
          </p:cNvPr>
          <p:cNvGrpSpPr/>
          <p:nvPr/>
        </p:nvGrpSpPr>
        <p:grpSpPr>
          <a:xfrm>
            <a:off x="938866" y="3775889"/>
            <a:ext cx="4284165" cy="744415"/>
            <a:chOff x="6323666" y="3661589"/>
            <a:chExt cx="4284165" cy="744415"/>
          </a:xfrm>
          <a:scene3d>
            <a:camera prst="isometricOffAxis1Right"/>
            <a:lightRig rig="threePt" dir="t"/>
          </a:scene3d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B3F39B-BA7A-B462-25FC-CC09D55BC493}"/>
                </a:ext>
              </a:extLst>
            </p:cNvPr>
            <p:cNvSpPr/>
            <p:nvPr/>
          </p:nvSpPr>
          <p:spPr>
            <a:xfrm>
              <a:off x="6323666" y="3681963"/>
              <a:ext cx="3491317" cy="724041"/>
            </a:xfrm>
            <a:custGeom>
              <a:avLst/>
              <a:gdLst>
                <a:gd name="connsiteX0" fmla="*/ 0 w 3454909"/>
                <a:gd name="connsiteY0" fmla="*/ 0 h 763646"/>
                <a:gd name="connsiteX1" fmla="*/ 2657349 w 3454909"/>
                <a:gd name="connsiteY1" fmla="*/ 0 h 763646"/>
                <a:gd name="connsiteX2" fmla="*/ 2657774 w 3454909"/>
                <a:gd name="connsiteY2" fmla="*/ 0 h 763646"/>
                <a:gd name="connsiteX3" fmla="*/ 2657774 w 3454909"/>
                <a:gd name="connsiteY3" fmla="*/ 407 h 763646"/>
                <a:gd name="connsiteX4" fmla="*/ 3454909 w 3454909"/>
                <a:gd name="connsiteY4" fmla="*/ 763645 h 763646"/>
                <a:gd name="connsiteX5" fmla="*/ 2657774 w 3454909"/>
                <a:gd name="connsiteY5" fmla="*/ 763645 h 763646"/>
                <a:gd name="connsiteX6" fmla="*/ 2657774 w 3454909"/>
                <a:gd name="connsiteY6" fmla="*/ 763646 h 763646"/>
                <a:gd name="connsiteX7" fmla="*/ 0 w 3454909"/>
                <a:gd name="connsiteY7" fmla="*/ 763646 h 7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4909" h="763646">
                  <a:moveTo>
                    <a:pt x="0" y="0"/>
                  </a:moveTo>
                  <a:lnTo>
                    <a:pt x="2657349" y="0"/>
                  </a:lnTo>
                  <a:lnTo>
                    <a:pt x="2657774" y="0"/>
                  </a:lnTo>
                  <a:lnTo>
                    <a:pt x="2657774" y="407"/>
                  </a:lnTo>
                  <a:lnTo>
                    <a:pt x="3454909" y="763645"/>
                  </a:lnTo>
                  <a:lnTo>
                    <a:pt x="2657774" y="763645"/>
                  </a:lnTo>
                  <a:lnTo>
                    <a:pt x="2657774" y="763646"/>
                  </a:lnTo>
                  <a:lnTo>
                    <a:pt x="0" y="763646"/>
                  </a:lnTo>
                  <a:close/>
                </a:path>
              </a:pathLst>
            </a:custGeom>
            <a:solidFill>
              <a:srgbClr val="98B0C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324094C-8CB4-9ABC-FCE0-93E82ED0293B}"/>
                </a:ext>
              </a:extLst>
            </p:cNvPr>
            <p:cNvSpPr/>
            <p:nvPr/>
          </p:nvSpPr>
          <p:spPr>
            <a:xfrm rot="10960048">
              <a:off x="9232320" y="3661589"/>
              <a:ext cx="1375511" cy="660741"/>
            </a:xfrm>
            <a:custGeom>
              <a:avLst/>
              <a:gdLst>
                <a:gd name="connsiteX0" fmla="*/ 1375511 w 1375511"/>
                <a:gd name="connsiteY0" fmla="*/ 660094 h 660741"/>
                <a:gd name="connsiteX1" fmla="*/ 44664 w 1375511"/>
                <a:gd name="connsiteY1" fmla="*/ 660094 h 660741"/>
                <a:gd name="connsiteX2" fmla="*/ 30783 w 1375511"/>
                <a:gd name="connsiteY2" fmla="*/ 660741 h 660741"/>
                <a:gd name="connsiteX3" fmla="*/ 0 w 1375511"/>
                <a:gd name="connsiteY3" fmla="*/ 0 h 660741"/>
                <a:gd name="connsiteX4" fmla="*/ 1160671 w 1375511"/>
                <a:gd name="connsiteY4" fmla="*/ 567800 h 66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511" h="660741">
                  <a:moveTo>
                    <a:pt x="1375511" y="660094"/>
                  </a:moveTo>
                  <a:lnTo>
                    <a:pt x="44664" y="660094"/>
                  </a:lnTo>
                  <a:lnTo>
                    <a:pt x="30783" y="660741"/>
                  </a:lnTo>
                  <a:lnTo>
                    <a:pt x="0" y="0"/>
                  </a:lnTo>
                  <a:lnTo>
                    <a:pt x="1160671" y="567800"/>
                  </a:lnTo>
                  <a:close/>
                </a:path>
              </a:pathLst>
            </a:custGeom>
            <a:solidFill>
              <a:srgbClr val="98B0C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A14527A-79BF-F5EF-1966-42BFE983D1AA}"/>
                </a:ext>
              </a:extLst>
            </p:cNvPr>
            <p:cNvSpPr/>
            <p:nvPr/>
          </p:nvSpPr>
          <p:spPr>
            <a:xfrm rot="12607881">
              <a:off x="8864863" y="3951550"/>
              <a:ext cx="1715915" cy="321016"/>
            </a:xfrm>
            <a:custGeom>
              <a:avLst/>
              <a:gdLst>
                <a:gd name="connsiteX0" fmla="*/ 1547257 w 1715915"/>
                <a:gd name="connsiteY0" fmla="*/ 317876 h 321016"/>
                <a:gd name="connsiteX1" fmla="*/ 1547253 w 1715915"/>
                <a:gd name="connsiteY1" fmla="*/ 317876 h 321016"/>
                <a:gd name="connsiteX2" fmla="*/ 1541844 w 1715915"/>
                <a:gd name="connsiteY2" fmla="*/ 321016 h 321016"/>
                <a:gd name="connsiteX3" fmla="*/ 1525187 w 1715915"/>
                <a:gd name="connsiteY3" fmla="*/ 317876 h 321016"/>
                <a:gd name="connsiteX4" fmla="*/ 0 w 1715915"/>
                <a:gd name="connsiteY4" fmla="*/ 317876 h 321016"/>
                <a:gd name="connsiteX5" fmla="*/ 377015 w 1715915"/>
                <a:gd name="connsiteY5" fmla="*/ 101440 h 321016"/>
                <a:gd name="connsiteX6" fmla="*/ 374858 w 1715915"/>
                <a:gd name="connsiteY6" fmla="*/ 101033 h 321016"/>
                <a:gd name="connsiteX7" fmla="*/ 548929 w 1715915"/>
                <a:gd name="connsiteY7" fmla="*/ 0 h 321016"/>
                <a:gd name="connsiteX8" fmla="*/ 1715915 w 1715915"/>
                <a:gd name="connsiteY8" fmla="*/ 219983 h 321016"/>
                <a:gd name="connsiteX9" fmla="*/ 1547254 w 1715915"/>
                <a:gd name="connsiteY9" fmla="*/ 317876 h 32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5915" h="321016">
                  <a:moveTo>
                    <a:pt x="1547257" y="317876"/>
                  </a:moveTo>
                  <a:lnTo>
                    <a:pt x="1547253" y="317876"/>
                  </a:lnTo>
                  <a:lnTo>
                    <a:pt x="1541844" y="321016"/>
                  </a:lnTo>
                  <a:lnTo>
                    <a:pt x="1525187" y="317876"/>
                  </a:lnTo>
                  <a:lnTo>
                    <a:pt x="0" y="317876"/>
                  </a:lnTo>
                  <a:lnTo>
                    <a:pt x="377015" y="101440"/>
                  </a:lnTo>
                  <a:lnTo>
                    <a:pt x="374858" y="101033"/>
                  </a:lnTo>
                  <a:lnTo>
                    <a:pt x="548929" y="0"/>
                  </a:lnTo>
                  <a:lnTo>
                    <a:pt x="1715915" y="219983"/>
                  </a:lnTo>
                  <a:lnTo>
                    <a:pt x="1547254" y="317876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08AF66E-E0AD-855F-BC03-D100C8BF148A}"/>
              </a:ext>
            </a:extLst>
          </p:cNvPr>
          <p:cNvSpPr/>
          <p:nvPr/>
        </p:nvSpPr>
        <p:spPr>
          <a:xfrm>
            <a:off x="2907506" y="3407568"/>
            <a:ext cx="621507" cy="600075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D97C86-22E6-F847-0FD9-EE9C6786244C}"/>
              </a:ext>
            </a:extLst>
          </p:cNvPr>
          <p:cNvSpPr/>
          <p:nvPr/>
        </p:nvSpPr>
        <p:spPr>
          <a:xfrm>
            <a:off x="1671288" y="3506185"/>
            <a:ext cx="1047975" cy="66576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D3F6DA-76AF-B83E-B380-E521EEF1A6D4}"/>
              </a:ext>
            </a:extLst>
          </p:cNvPr>
          <p:cNvGrpSpPr/>
          <p:nvPr/>
        </p:nvGrpSpPr>
        <p:grpSpPr>
          <a:xfrm>
            <a:off x="7740979" y="3397065"/>
            <a:ext cx="4365319" cy="1696946"/>
            <a:chOff x="7740979" y="3397065"/>
            <a:chExt cx="4365319" cy="1696946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4DDF9FB7-9BB8-F4CC-C8A8-BFF13D5F010D}"/>
                </a:ext>
              </a:extLst>
            </p:cNvPr>
            <p:cNvSpPr/>
            <p:nvPr/>
          </p:nvSpPr>
          <p:spPr>
            <a:xfrm rot="21060000" flipH="1">
              <a:off x="7740979" y="3630598"/>
              <a:ext cx="3737558" cy="1463413"/>
            </a:xfrm>
            <a:prstGeom prst="parallelogram">
              <a:avLst>
                <a:gd name="adj" fmla="val 98174"/>
              </a:avLst>
            </a:prstGeom>
            <a:solidFill>
              <a:srgbClr val="98B0C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2920E94D-4E13-3255-5790-CA8BEA2DE36B}"/>
                </a:ext>
              </a:extLst>
            </p:cNvPr>
            <p:cNvSpPr/>
            <p:nvPr/>
          </p:nvSpPr>
          <p:spPr>
            <a:xfrm rot="21060000" flipH="1">
              <a:off x="10018869" y="3397065"/>
              <a:ext cx="2087429" cy="1463413"/>
            </a:xfrm>
            <a:prstGeom prst="parallelogram">
              <a:avLst>
                <a:gd name="adj" fmla="val 98174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9D34281-E8F1-492E-026F-BBE247C93603}"/>
              </a:ext>
            </a:extLst>
          </p:cNvPr>
          <p:cNvSpPr txBox="1"/>
          <p:nvPr/>
        </p:nvSpPr>
        <p:spPr>
          <a:xfrm>
            <a:off x="9030202" y="5210935"/>
            <a:ext cx="70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51D53E7-BCF5-DD34-98FE-947473FFA775}"/>
              </a:ext>
            </a:extLst>
          </p:cNvPr>
          <p:cNvCxnSpPr>
            <a:cxnSpLocks/>
          </p:cNvCxnSpPr>
          <p:nvPr/>
        </p:nvCxnSpPr>
        <p:spPr>
          <a:xfrm>
            <a:off x="7414676" y="3161547"/>
            <a:ext cx="2218206" cy="135247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85AB1DA-D810-3E82-EE19-893D10A5BCE8}"/>
              </a:ext>
            </a:extLst>
          </p:cNvPr>
          <p:cNvSpPr/>
          <p:nvPr/>
        </p:nvSpPr>
        <p:spPr>
          <a:xfrm>
            <a:off x="9299005" y="4227341"/>
            <a:ext cx="621507" cy="600075"/>
          </a:xfrm>
          <a:prstGeom prst="rect">
            <a:avLst/>
          </a:prstGeom>
          <a:solidFill>
            <a:srgbClr val="7030A0"/>
          </a:solidFill>
          <a:ln w="28575">
            <a:noFill/>
          </a:ln>
          <a:scene3d>
            <a:camera prst="isometricOffAxis1Right"/>
            <a:lightRig rig="threePt" dir="t"/>
          </a:scene3d>
          <a:sp3d extrusionH="1143000" prstMaterial="translucentPowder"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A58FFFF-AD8B-25EE-DFD8-6B5E288CE3D2}"/>
              </a:ext>
            </a:extLst>
          </p:cNvPr>
          <p:cNvCxnSpPr>
            <a:cxnSpLocks/>
          </p:cNvCxnSpPr>
          <p:nvPr/>
        </p:nvCxnSpPr>
        <p:spPr>
          <a:xfrm>
            <a:off x="8714614" y="2985820"/>
            <a:ext cx="1541853" cy="940092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3F581F74-49E7-90B8-F157-D7D83BF7EB5E}"/>
              </a:ext>
            </a:extLst>
          </p:cNvPr>
          <p:cNvSpPr/>
          <p:nvPr/>
        </p:nvSpPr>
        <p:spPr>
          <a:xfrm>
            <a:off x="9966800" y="3682733"/>
            <a:ext cx="621507" cy="60007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  <a:scene3d>
            <a:camera prst="isometricOffAxis1Right"/>
            <a:lightRig rig="threePt" dir="t"/>
          </a:scene3d>
          <a:sp3d extrusionH="11430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iconfont-11253-5330515">
            <a:extLst>
              <a:ext uri="{FF2B5EF4-FFF2-40B4-BE49-F238E27FC236}">
                <a16:creationId xmlns:a16="http://schemas.microsoft.com/office/drawing/2014/main" id="{48EB1E2D-657B-9087-9D13-59867BEDD277}"/>
              </a:ext>
            </a:extLst>
          </p:cNvPr>
          <p:cNvSpPr/>
          <p:nvPr/>
        </p:nvSpPr>
        <p:spPr>
          <a:xfrm>
            <a:off x="8955519" y="2964357"/>
            <a:ext cx="440913" cy="609685"/>
          </a:xfrm>
          <a:custGeom>
            <a:avLst/>
            <a:gdLst>
              <a:gd name="T0" fmla="*/ 7232 w 7232"/>
              <a:gd name="T1" fmla="*/ 3121 h 10000"/>
              <a:gd name="T2" fmla="*/ 7111 w 7232"/>
              <a:gd name="T3" fmla="*/ 3910 h 10000"/>
              <a:gd name="T4" fmla="*/ 6839 w 7232"/>
              <a:gd name="T5" fmla="*/ 4509 h 10000"/>
              <a:gd name="T6" fmla="*/ 6407 w 7232"/>
              <a:gd name="T7" fmla="*/ 4974 h 10000"/>
              <a:gd name="T8" fmla="*/ 5959 w 7232"/>
              <a:gd name="T9" fmla="*/ 5314 h 10000"/>
              <a:gd name="T10" fmla="*/ 5482 w 7232"/>
              <a:gd name="T11" fmla="*/ 5591 h 10000"/>
              <a:gd name="T12" fmla="*/ 4946 w 7232"/>
              <a:gd name="T13" fmla="*/ 6099 h 10000"/>
              <a:gd name="T14" fmla="*/ 4731 w 7232"/>
              <a:gd name="T15" fmla="*/ 6624 h 10000"/>
              <a:gd name="T16" fmla="*/ 4637 w 7232"/>
              <a:gd name="T17" fmla="*/ 6879 h 10000"/>
              <a:gd name="T18" fmla="*/ 4418 w 7232"/>
              <a:gd name="T19" fmla="*/ 7000 h 10000"/>
              <a:gd name="T20" fmla="*/ 2543 w 7232"/>
              <a:gd name="T21" fmla="*/ 7000 h 10000"/>
              <a:gd name="T22" fmla="*/ 2345 w 7232"/>
              <a:gd name="T23" fmla="*/ 6855 h 10000"/>
              <a:gd name="T24" fmla="*/ 2262 w 7232"/>
              <a:gd name="T25" fmla="*/ 6563 h 10000"/>
              <a:gd name="T26" fmla="*/ 2262 w 7232"/>
              <a:gd name="T27" fmla="*/ 6213 h 10000"/>
              <a:gd name="T28" fmla="*/ 2770 w 7232"/>
              <a:gd name="T29" fmla="*/ 4990 h 10000"/>
              <a:gd name="T30" fmla="*/ 3887 w 7232"/>
              <a:gd name="T31" fmla="*/ 4141 h 10000"/>
              <a:gd name="T32" fmla="*/ 4543 w 7232"/>
              <a:gd name="T33" fmla="*/ 3704 h 10000"/>
              <a:gd name="T34" fmla="*/ 4740 w 7232"/>
              <a:gd name="T35" fmla="*/ 3110 h 10000"/>
              <a:gd name="T36" fmla="*/ 4376 w 7232"/>
              <a:gd name="T37" fmla="*/ 2531 h 10000"/>
              <a:gd name="T38" fmla="*/ 3536 w 7232"/>
              <a:gd name="T39" fmla="*/ 2281 h 10000"/>
              <a:gd name="T40" fmla="*/ 2691 w 7232"/>
              <a:gd name="T41" fmla="*/ 2508 h 10000"/>
              <a:gd name="T42" fmla="*/ 1855 w 7232"/>
              <a:gd name="T43" fmla="*/ 3406 h 10000"/>
              <a:gd name="T44" fmla="*/ 1614 w 7232"/>
              <a:gd name="T45" fmla="*/ 3531 h 10000"/>
              <a:gd name="T46" fmla="*/ 1417 w 7232"/>
              <a:gd name="T47" fmla="*/ 3469 h 10000"/>
              <a:gd name="T48" fmla="*/ 135 w 7232"/>
              <a:gd name="T49" fmla="*/ 2493 h 10000"/>
              <a:gd name="T50" fmla="*/ 14 w 7232"/>
              <a:gd name="T51" fmla="*/ 2296 h 10000"/>
              <a:gd name="T52" fmla="*/ 56 w 7232"/>
              <a:gd name="T53" fmla="*/ 2078 h 10000"/>
              <a:gd name="T54" fmla="*/ 3684 w 7232"/>
              <a:gd name="T55" fmla="*/ 0 h 10000"/>
              <a:gd name="T56" fmla="*/ 4942 w 7232"/>
              <a:gd name="T57" fmla="*/ 241 h 10000"/>
              <a:gd name="T58" fmla="*/ 6084 w 7232"/>
              <a:gd name="T59" fmla="*/ 890 h 10000"/>
              <a:gd name="T60" fmla="*/ 6912 w 7232"/>
              <a:gd name="T61" fmla="*/ 1886 h 10000"/>
              <a:gd name="T62" fmla="*/ 7232 w 7232"/>
              <a:gd name="T63" fmla="*/ 3121 h 10000"/>
              <a:gd name="T64" fmla="*/ 4764 w 7232"/>
              <a:gd name="T65" fmla="*/ 7813 h 10000"/>
              <a:gd name="T66" fmla="*/ 4764 w 7232"/>
              <a:gd name="T67" fmla="*/ 9688 h 10000"/>
              <a:gd name="T68" fmla="*/ 4670 w 7232"/>
              <a:gd name="T69" fmla="*/ 9906 h 10000"/>
              <a:gd name="T70" fmla="*/ 4451 w 7232"/>
              <a:gd name="T71" fmla="*/ 10000 h 10000"/>
              <a:gd name="T72" fmla="*/ 2575 w 7232"/>
              <a:gd name="T73" fmla="*/ 10000 h 10000"/>
              <a:gd name="T74" fmla="*/ 2356 w 7232"/>
              <a:gd name="T75" fmla="*/ 9906 h 10000"/>
              <a:gd name="T76" fmla="*/ 2262 w 7232"/>
              <a:gd name="T77" fmla="*/ 9688 h 10000"/>
              <a:gd name="T78" fmla="*/ 2262 w 7232"/>
              <a:gd name="T79" fmla="*/ 7813 h 10000"/>
              <a:gd name="T80" fmla="*/ 2356 w 7232"/>
              <a:gd name="T81" fmla="*/ 7594 h 10000"/>
              <a:gd name="T82" fmla="*/ 2575 w 7232"/>
              <a:gd name="T83" fmla="*/ 7500 h 10000"/>
              <a:gd name="T84" fmla="*/ 4451 w 7232"/>
              <a:gd name="T85" fmla="*/ 7500 h 10000"/>
              <a:gd name="T86" fmla="*/ 4670 w 7232"/>
              <a:gd name="T87" fmla="*/ 7594 h 10000"/>
              <a:gd name="T88" fmla="*/ 4764 w 7232"/>
              <a:gd name="T89" fmla="*/ 781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232" h="10000">
                <a:moveTo>
                  <a:pt x="7232" y="3121"/>
                </a:moveTo>
                <a:cubicBezTo>
                  <a:pt x="7232" y="3403"/>
                  <a:pt x="7191" y="3665"/>
                  <a:pt x="7111" y="3910"/>
                </a:cubicBezTo>
                <a:cubicBezTo>
                  <a:pt x="7031" y="4155"/>
                  <a:pt x="6939" y="4354"/>
                  <a:pt x="6839" y="4509"/>
                </a:cubicBezTo>
                <a:cubicBezTo>
                  <a:pt x="6736" y="4664"/>
                  <a:pt x="6594" y="4818"/>
                  <a:pt x="6407" y="4974"/>
                </a:cubicBezTo>
                <a:cubicBezTo>
                  <a:pt x="6221" y="5130"/>
                  <a:pt x="6072" y="5244"/>
                  <a:pt x="5959" y="5314"/>
                </a:cubicBezTo>
                <a:cubicBezTo>
                  <a:pt x="5844" y="5385"/>
                  <a:pt x="5686" y="5476"/>
                  <a:pt x="5482" y="5591"/>
                </a:cubicBezTo>
                <a:cubicBezTo>
                  <a:pt x="5268" y="5711"/>
                  <a:pt x="5090" y="5880"/>
                  <a:pt x="4946" y="6099"/>
                </a:cubicBezTo>
                <a:cubicBezTo>
                  <a:pt x="4804" y="6318"/>
                  <a:pt x="4731" y="6491"/>
                  <a:pt x="4731" y="6624"/>
                </a:cubicBezTo>
                <a:cubicBezTo>
                  <a:pt x="4731" y="6713"/>
                  <a:pt x="4700" y="6796"/>
                  <a:pt x="4637" y="6879"/>
                </a:cubicBezTo>
                <a:cubicBezTo>
                  <a:pt x="4575" y="6959"/>
                  <a:pt x="4502" y="7000"/>
                  <a:pt x="4418" y="7000"/>
                </a:cubicBezTo>
                <a:lnTo>
                  <a:pt x="2543" y="7000"/>
                </a:lnTo>
                <a:cubicBezTo>
                  <a:pt x="2465" y="7000"/>
                  <a:pt x="2398" y="6953"/>
                  <a:pt x="2345" y="6855"/>
                </a:cubicBezTo>
                <a:cubicBezTo>
                  <a:pt x="2291" y="6758"/>
                  <a:pt x="2262" y="6661"/>
                  <a:pt x="2262" y="6563"/>
                </a:cubicBezTo>
                <a:lnTo>
                  <a:pt x="2262" y="6213"/>
                </a:lnTo>
                <a:cubicBezTo>
                  <a:pt x="2262" y="5780"/>
                  <a:pt x="2431" y="5373"/>
                  <a:pt x="2770" y="4990"/>
                </a:cubicBezTo>
                <a:cubicBezTo>
                  <a:pt x="3109" y="4608"/>
                  <a:pt x="3481" y="4324"/>
                  <a:pt x="3887" y="4141"/>
                </a:cubicBezTo>
                <a:cubicBezTo>
                  <a:pt x="4195" y="4000"/>
                  <a:pt x="4414" y="3855"/>
                  <a:pt x="4543" y="3704"/>
                </a:cubicBezTo>
                <a:cubicBezTo>
                  <a:pt x="4673" y="3553"/>
                  <a:pt x="4740" y="3355"/>
                  <a:pt x="4740" y="3110"/>
                </a:cubicBezTo>
                <a:cubicBezTo>
                  <a:pt x="4740" y="2891"/>
                  <a:pt x="4618" y="2699"/>
                  <a:pt x="4376" y="2531"/>
                </a:cubicBezTo>
                <a:cubicBezTo>
                  <a:pt x="4135" y="2365"/>
                  <a:pt x="3854" y="2281"/>
                  <a:pt x="3536" y="2281"/>
                </a:cubicBezTo>
                <a:cubicBezTo>
                  <a:pt x="3197" y="2281"/>
                  <a:pt x="2916" y="2356"/>
                  <a:pt x="2691" y="2508"/>
                </a:cubicBezTo>
                <a:cubicBezTo>
                  <a:pt x="2509" y="2638"/>
                  <a:pt x="2229" y="2939"/>
                  <a:pt x="1855" y="3406"/>
                </a:cubicBezTo>
                <a:cubicBezTo>
                  <a:pt x="1787" y="3490"/>
                  <a:pt x="1707" y="3531"/>
                  <a:pt x="1614" y="3531"/>
                </a:cubicBezTo>
                <a:cubicBezTo>
                  <a:pt x="1551" y="3531"/>
                  <a:pt x="1485" y="3510"/>
                  <a:pt x="1417" y="3469"/>
                </a:cubicBezTo>
                <a:lnTo>
                  <a:pt x="135" y="2493"/>
                </a:lnTo>
                <a:cubicBezTo>
                  <a:pt x="67" y="2440"/>
                  <a:pt x="26" y="2376"/>
                  <a:pt x="14" y="2296"/>
                </a:cubicBezTo>
                <a:cubicBezTo>
                  <a:pt x="0" y="2218"/>
                  <a:pt x="15" y="2145"/>
                  <a:pt x="56" y="2078"/>
                </a:cubicBezTo>
                <a:cubicBezTo>
                  <a:pt x="890" y="694"/>
                  <a:pt x="2100" y="0"/>
                  <a:pt x="3684" y="0"/>
                </a:cubicBezTo>
                <a:cubicBezTo>
                  <a:pt x="4101" y="0"/>
                  <a:pt x="4520" y="80"/>
                  <a:pt x="4942" y="241"/>
                </a:cubicBezTo>
                <a:cubicBezTo>
                  <a:pt x="5365" y="403"/>
                  <a:pt x="5745" y="619"/>
                  <a:pt x="6084" y="890"/>
                </a:cubicBezTo>
                <a:cubicBezTo>
                  <a:pt x="6422" y="1161"/>
                  <a:pt x="6699" y="1494"/>
                  <a:pt x="6912" y="1886"/>
                </a:cubicBezTo>
                <a:cubicBezTo>
                  <a:pt x="7126" y="2276"/>
                  <a:pt x="7232" y="2690"/>
                  <a:pt x="7232" y="3121"/>
                </a:cubicBezTo>
                <a:close/>
                <a:moveTo>
                  <a:pt x="4764" y="7813"/>
                </a:moveTo>
                <a:lnTo>
                  <a:pt x="4764" y="9688"/>
                </a:lnTo>
                <a:cubicBezTo>
                  <a:pt x="4764" y="9771"/>
                  <a:pt x="4732" y="9844"/>
                  <a:pt x="4670" y="9906"/>
                </a:cubicBezTo>
                <a:cubicBezTo>
                  <a:pt x="4607" y="9969"/>
                  <a:pt x="4535" y="10000"/>
                  <a:pt x="4451" y="10000"/>
                </a:cubicBezTo>
                <a:lnTo>
                  <a:pt x="2575" y="10000"/>
                </a:lnTo>
                <a:cubicBezTo>
                  <a:pt x="2491" y="10000"/>
                  <a:pt x="2419" y="9969"/>
                  <a:pt x="2356" y="9906"/>
                </a:cubicBezTo>
                <a:cubicBezTo>
                  <a:pt x="2294" y="9844"/>
                  <a:pt x="2262" y="9771"/>
                  <a:pt x="2262" y="9688"/>
                </a:cubicBezTo>
                <a:lnTo>
                  <a:pt x="2262" y="7813"/>
                </a:lnTo>
                <a:cubicBezTo>
                  <a:pt x="2262" y="7729"/>
                  <a:pt x="2294" y="7656"/>
                  <a:pt x="2356" y="7594"/>
                </a:cubicBezTo>
                <a:cubicBezTo>
                  <a:pt x="2419" y="7531"/>
                  <a:pt x="2491" y="7500"/>
                  <a:pt x="2575" y="7500"/>
                </a:cubicBezTo>
                <a:lnTo>
                  <a:pt x="4451" y="7500"/>
                </a:lnTo>
                <a:cubicBezTo>
                  <a:pt x="4535" y="7500"/>
                  <a:pt x="4607" y="7531"/>
                  <a:pt x="4670" y="7594"/>
                </a:cubicBezTo>
                <a:cubicBezTo>
                  <a:pt x="4732" y="7656"/>
                  <a:pt x="4764" y="7728"/>
                  <a:pt x="4764" y="7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iconfont-11253-5330515">
            <a:extLst>
              <a:ext uri="{FF2B5EF4-FFF2-40B4-BE49-F238E27FC236}">
                <a16:creationId xmlns:a16="http://schemas.microsoft.com/office/drawing/2014/main" id="{62EA5776-93CA-DF38-C83F-52F35C295EDB}"/>
              </a:ext>
            </a:extLst>
          </p:cNvPr>
          <p:cNvSpPr/>
          <p:nvPr/>
        </p:nvSpPr>
        <p:spPr>
          <a:xfrm>
            <a:off x="7864963" y="3201342"/>
            <a:ext cx="440913" cy="609685"/>
          </a:xfrm>
          <a:custGeom>
            <a:avLst/>
            <a:gdLst>
              <a:gd name="T0" fmla="*/ 7232 w 7232"/>
              <a:gd name="T1" fmla="*/ 3121 h 10000"/>
              <a:gd name="T2" fmla="*/ 7111 w 7232"/>
              <a:gd name="T3" fmla="*/ 3910 h 10000"/>
              <a:gd name="T4" fmla="*/ 6839 w 7232"/>
              <a:gd name="T5" fmla="*/ 4509 h 10000"/>
              <a:gd name="T6" fmla="*/ 6407 w 7232"/>
              <a:gd name="T7" fmla="*/ 4974 h 10000"/>
              <a:gd name="T8" fmla="*/ 5959 w 7232"/>
              <a:gd name="T9" fmla="*/ 5314 h 10000"/>
              <a:gd name="T10" fmla="*/ 5482 w 7232"/>
              <a:gd name="T11" fmla="*/ 5591 h 10000"/>
              <a:gd name="T12" fmla="*/ 4946 w 7232"/>
              <a:gd name="T13" fmla="*/ 6099 h 10000"/>
              <a:gd name="T14" fmla="*/ 4731 w 7232"/>
              <a:gd name="T15" fmla="*/ 6624 h 10000"/>
              <a:gd name="T16" fmla="*/ 4637 w 7232"/>
              <a:gd name="T17" fmla="*/ 6879 h 10000"/>
              <a:gd name="T18" fmla="*/ 4418 w 7232"/>
              <a:gd name="T19" fmla="*/ 7000 h 10000"/>
              <a:gd name="T20" fmla="*/ 2543 w 7232"/>
              <a:gd name="T21" fmla="*/ 7000 h 10000"/>
              <a:gd name="T22" fmla="*/ 2345 w 7232"/>
              <a:gd name="T23" fmla="*/ 6855 h 10000"/>
              <a:gd name="T24" fmla="*/ 2262 w 7232"/>
              <a:gd name="T25" fmla="*/ 6563 h 10000"/>
              <a:gd name="T26" fmla="*/ 2262 w 7232"/>
              <a:gd name="T27" fmla="*/ 6213 h 10000"/>
              <a:gd name="T28" fmla="*/ 2770 w 7232"/>
              <a:gd name="T29" fmla="*/ 4990 h 10000"/>
              <a:gd name="T30" fmla="*/ 3887 w 7232"/>
              <a:gd name="T31" fmla="*/ 4141 h 10000"/>
              <a:gd name="T32" fmla="*/ 4543 w 7232"/>
              <a:gd name="T33" fmla="*/ 3704 h 10000"/>
              <a:gd name="T34" fmla="*/ 4740 w 7232"/>
              <a:gd name="T35" fmla="*/ 3110 h 10000"/>
              <a:gd name="T36" fmla="*/ 4376 w 7232"/>
              <a:gd name="T37" fmla="*/ 2531 h 10000"/>
              <a:gd name="T38" fmla="*/ 3536 w 7232"/>
              <a:gd name="T39" fmla="*/ 2281 h 10000"/>
              <a:gd name="T40" fmla="*/ 2691 w 7232"/>
              <a:gd name="T41" fmla="*/ 2508 h 10000"/>
              <a:gd name="T42" fmla="*/ 1855 w 7232"/>
              <a:gd name="T43" fmla="*/ 3406 h 10000"/>
              <a:gd name="T44" fmla="*/ 1614 w 7232"/>
              <a:gd name="T45" fmla="*/ 3531 h 10000"/>
              <a:gd name="T46" fmla="*/ 1417 w 7232"/>
              <a:gd name="T47" fmla="*/ 3469 h 10000"/>
              <a:gd name="T48" fmla="*/ 135 w 7232"/>
              <a:gd name="T49" fmla="*/ 2493 h 10000"/>
              <a:gd name="T50" fmla="*/ 14 w 7232"/>
              <a:gd name="T51" fmla="*/ 2296 h 10000"/>
              <a:gd name="T52" fmla="*/ 56 w 7232"/>
              <a:gd name="T53" fmla="*/ 2078 h 10000"/>
              <a:gd name="T54" fmla="*/ 3684 w 7232"/>
              <a:gd name="T55" fmla="*/ 0 h 10000"/>
              <a:gd name="T56" fmla="*/ 4942 w 7232"/>
              <a:gd name="T57" fmla="*/ 241 h 10000"/>
              <a:gd name="T58" fmla="*/ 6084 w 7232"/>
              <a:gd name="T59" fmla="*/ 890 h 10000"/>
              <a:gd name="T60" fmla="*/ 6912 w 7232"/>
              <a:gd name="T61" fmla="*/ 1886 h 10000"/>
              <a:gd name="T62" fmla="*/ 7232 w 7232"/>
              <a:gd name="T63" fmla="*/ 3121 h 10000"/>
              <a:gd name="T64" fmla="*/ 4764 w 7232"/>
              <a:gd name="T65" fmla="*/ 7813 h 10000"/>
              <a:gd name="T66" fmla="*/ 4764 w 7232"/>
              <a:gd name="T67" fmla="*/ 9688 h 10000"/>
              <a:gd name="T68" fmla="*/ 4670 w 7232"/>
              <a:gd name="T69" fmla="*/ 9906 h 10000"/>
              <a:gd name="T70" fmla="*/ 4451 w 7232"/>
              <a:gd name="T71" fmla="*/ 10000 h 10000"/>
              <a:gd name="T72" fmla="*/ 2575 w 7232"/>
              <a:gd name="T73" fmla="*/ 10000 h 10000"/>
              <a:gd name="T74" fmla="*/ 2356 w 7232"/>
              <a:gd name="T75" fmla="*/ 9906 h 10000"/>
              <a:gd name="T76" fmla="*/ 2262 w 7232"/>
              <a:gd name="T77" fmla="*/ 9688 h 10000"/>
              <a:gd name="T78" fmla="*/ 2262 w 7232"/>
              <a:gd name="T79" fmla="*/ 7813 h 10000"/>
              <a:gd name="T80" fmla="*/ 2356 w 7232"/>
              <a:gd name="T81" fmla="*/ 7594 h 10000"/>
              <a:gd name="T82" fmla="*/ 2575 w 7232"/>
              <a:gd name="T83" fmla="*/ 7500 h 10000"/>
              <a:gd name="T84" fmla="*/ 4451 w 7232"/>
              <a:gd name="T85" fmla="*/ 7500 h 10000"/>
              <a:gd name="T86" fmla="*/ 4670 w 7232"/>
              <a:gd name="T87" fmla="*/ 7594 h 10000"/>
              <a:gd name="T88" fmla="*/ 4764 w 7232"/>
              <a:gd name="T89" fmla="*/ 781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232" h="10000">
                <a:moveTo>
                  <a:pt x="7232" y="3121"/>
                </a:moveTo>
                <a:cubicBezTo>
                  <a:pt x="7232" y="3403"/>
                  <a:pt x="7191" y="3665"/>
                  <a:pt x="7111" y="3910"/>
                </a:cubicBezTo>
                <a:cubicBezTo>
                  <a:pt x="7031" y="4155"/>
                  <a:pt x="6939" y="4354"/>
                  <a:pt x="6839" y="4509"/>
                </a:cubicBezTo>
                <a:cubicBezTo>
                  <a:pt x="6736" y="4664"/>
                  <a:pt x="6594" y="4818"/>
                  <a:pt x="6407" y="4974"/>
                </a:cubicBezTo>
                <a:cubicBezTo>
                  <a:pt x="6221" y="5130"/>
                  <a:pt x="6072" y="5244"/>
                  <a:pt x="5959" y="5314"/>
                </a:cubicBezTo>
                <a:cubicBezTo>
                  <a:pt x="5844" y="5385"/>
                  <a:pt x="5686" y="5476"/>
                  <a:pt x="5482" y="5591"/>
                </a:cubicBezTo>
                <a:cubicBezTo>
                  <a:pt x="5268" y="5711"/>
                  <a:pt x="5090" y="5880"/>
                  <a:pt x="4946" y="6099"/>
                </a:cubicBezTo>
                <a:cubicBezTo>
                  <a:pt x="4804" y="6318"/>
                  <a:pt x="4731" y="6491"/>
                  <a:pt x="4731" y="6624"/>
                </a:cubicBezTo>
                <a:cubicBezTo>
                  <a:pt x="4731" y="6713"/>
                  <a:pt x="4700" y="6796"/>
                  <a:pt x="4637" y="6879"/>
                </a:cubicBezTo>
                <a:cubicBezTo>
                  <a:pt x="4575" y="6959"/>
                  <a:pt x="4502" y="7000"/>
                  <a:pt x="4418" y="7000"/>
                </a:cubicBezTo>
                <a:lnTo>
                  <a:pt x="2543" y="7000"/>
                </a:lnTo>
                <a:cubicBezTo>
                  <a:pt x="2465" y="7000"/>
                  <a:pt x="2398" y="6953"/>
                  <a:pt x="2345" y="6855"/>
                </a:cubicBezTo>
                <a:cubicBezTo>
                  <a:pt x="2291" y="6758"/>
                  <a:pt x="2262" y="6661"/>
                  <a:pt x="2262" y="6563"/>
                </a:cubicBezTo>
                <a:lnTo>
                  <a:pt x="2262" y="6213"/>
                </a:lnTo>
                <a:cubicBezTo>
                  <a:pt x="2262" y="5780"/>
                  <a:pt x="2431" y="5373"/>
                  <a:pt x="2770" y="4990"/>
                </a:cubicBezTo>
                <a:cubicBezTo>
                  <a:pt x="3109" y="4608"/>
                  <a:pt x="3481" y="4324"/>
                  <a:pt x="3887" y="4141"/>
                </a:cubicBezTo>
                <a:cubicBezTo>
                  <a:pt x="4195" y="4000"/>
                  <a:pt x="4414" y="3855"/>
                  <a:pt x="4543" y="3704"/>
                </a:cubicBezTo>
                <a:cubicBezTo>
                  <a:pt x="4673" y="3553"/>
                  <a:pt x="4740" y="3355"/>
                  <a:pt x="4740" y="3110"/>
                </a:cubicBezTo>
                <a:cubicBezTo>
                  <a:pt x="4740" y="2891"/>
                  <a:pt x="4618" y="2699"/>
                  <a:pt x="4376" y="2531"/>
                </a:cubicBezTo>
                <a:cubicBezTo>
                  <a:pt x="4135" y="2365"/>
                  <a:pt x="3854" y="2281"/>
                  <a:pt x="3536" y="2281"/>
                </a:cubicBezTo>
                <a:cubicBezTo>
                  <a:pt x="3197" y="2281"/>
                  <a:pt x="2916" y="2356"/>
                  <a:pt x="2691" y="2508"/>
                </a:cubicBezTo>
                <a:cubicBezTo>
                  <a:pt x="2509" y="2638"/>
                  <a:pt x="2229" y="2939"/>
                  <a:pt x="1855" y="3406"/>
                </a:cubicBezTo>
                <a:cubicBezTo>
                  <a:pt x="1787" y="3490"/>
                  <a:pt x="1707" y="3531"/>
                  <a:pt x="1614" y="3531"/>
                </a:cubicBezTo>
                <a:cubicBezTo>
                  <a:pt x="1551" y="3531"/>
                  <a:pt x="1485" y="3510"/>
                  <a:pt x="1417" y="3469"/>
                </a:cubicBezTo>
                <a:lnTo>
                  <a:pt x="135" y="2493"/>
                </a:lnTo>
                <a:cubicBezTo>
                  <a:pt x="67" y="2440"/>
                  <a:pt x="26" y="2376"/>
                  <a:pt x="14" y="2296"/>
                </a:cubicBezTo>
                <a:cubicBezTo>
                  <a:pt x="0" y="2218"/>
                  <a:pt x="15" y="2145"/>
                  <a:pt x="56" y="2078"/>
                </a:cubicBezTo>
                <a:cubicBezTo>
                  <a:pt x="890" y="694"/>
                  <a:pt x="2100" y="0"/>
                  <a:pt x="3684" y="0"/>
                </a:cubicBezTo>
                <a:cubicBezTo>
                  <a:pt x="4101" y="0"/>
                  <a:pt x="4520" y="80"/>
                  <a:pt x="4942" y="241"/>
                </a:cubicBezTo>
                <a:cubicBezTo>
                  <a:pt x="5365" y="403"/>
                  <a:pt x="5745" y="619"/>
                  <a:pt x="6084" y="890"/>
                </a:cubicBezTo>
                <a:cubicBezTo>
                  <a:pt x="6422" y="1161"/>
                  <a:pt x="6699" y="1494"/>
                  <a:pt x="6912" y="1886"/>
                </a:cubicBezTo>
                <a:cubicBezTo>
                  <a:pt x="7126" y="2276"/>
                  <a:pt x="7232" y="2690"/>
                  <a:pt x="7232" y="3121"/>
                </a:cubicBezTo>
                <a:close/>
                <a:moveTo>
                  <a:pt x="4764" y="7813"/>
                </a:moveTo>
                <a:lnTo>
                  <a:pt x="4764" y="9688"/>
                </a:lnTo>
                <a:cubicBezTo>
                  <a:pt x="4764" y="9771"/>
                  <a:pt x="4732" y="9844"/>
                  <a:pt x="4670" y="9906"/>
                </a:cubicBezTo>
                <a:cubicBezTo>
                  <a:pt x="4607" y="9969"/>
                  <a:pt x="4535" y="10000"/>
                  <a:pt x="4451" y="10000"/>
                </a:cubicBezTo>
                <a:lnTo>
                  <a:pt x="2575" y="10000"/>
                </a:lnTo>
                <a:cubicBezTo>
                  <a:pt x="2491" y="10000"/>
                  <a:pt x="2419" y="9969"/>
                  <a:pt x="2356" y="9906"/>
                </a:cubicBezTo>
                <a:cubicBezTo>
                  <a:pt x="2294" y="9844"/>
                  <a:pt x="2262" y="9771"/>
                  <a:pt x="2262" y="9688"/>
                </a:cubicBezTo>
                <a:lnTo>
                  <a:pt x="2262" y="7813"/>
                </a:lnTo>
                <a:cubicBezTo>
                  <a:pt x="2262" y="7729"/>
                  <a:pt x="2294" y="7656"/>
                  <a:pt x="2356" y="7594"/>
                </a:cubicBezTo>
                <a:cubicBezTo>
                  <a:pt x="2419" y="7531"/>
                  <a:pt x="2491" y="7500"/>
                  <a:pt x="2575" y="7500"/>
                </a:cubicBezTo>
                <a:lnTo>
                  <a:pt x="4451" y="7500"/>
                </a:lnTo>
                <a:cubicBezTo>
                  <a:pt x="4535" y="7500"/>
                  <a:pt x="4607" y="7531"/>
                  <a:pt x="4670" y="7594"/>
                </a:cubicBezTo>
                <a:cubicBezTo>
                  <a:pt x="4732" y="7656"/>
                  <a:pt x="4764" y="7728"/>
                  <a:pt x="4764" y="7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1C9B9A5-5F99-9D89-0676-CEB76AEEA569}"/>
              </a:ext>
            </a:extLst>
          </p:cNvPr>
          <p:cNvSpPr txBox="1"/>
          <p:nvPr/>
        </p:nvSpPr>
        <p:spPr>
          <a:xfrm>
            <a:off x="5288337" y="2801880"/>
            <a:ext cx="3235442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ill-posed problem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8FC39D7-73CA-5B74-FACC-ED528D02EF70}"/>
              </a:ext>
            </a:extLst>
          </p:cNvPr>
          <p:cNvSpPr txBox="1"/>
          <p:nvPr/>
        </p:nvSpPr>
        <p:spPr>
          <a:xfrm>
            <a:off x="1122673" y="1613308"/>
            <a:ext cx="3900427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coordinate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319002A-DC09-D649-1F50-77CBB90EA1DF}"/>
              </a:ext>
            </a:extLst>
          </p:cNvPr>
          <p:cNvSpPr txBox="1"/>
          <p:nvPr/>
        </p:nvSpPr>
        <p:spPr>
          <a:xfrm>
            <a:off x="6792140" y="850539"/>
            <a:ext cx="3329758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coordinate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8E6EC9-4DFB-7A45-DCFE-6F9F406B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00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Existing strategies before ECCV2022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FFE79EA-0C03-8FF7-6804-E3814F85ABC6}"/>
              </a:ext>
            </a:extLst>
          </p:cNvPr>
          <p:cNvSpPr txBox="1"/>
          <p:nvPr/>
        </p:nvSpPr>
        <p:spPr>
          <a:xfrm>
            <a:off x="3291833" y="4939625"/>
            <a:ext cx="2735044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C4481BA-51CC-E396-4DDC-8C0EA57507BA}"/>
              </a:ext>
            </a:extLst>
          </p:cNvPr>
          <p:cNvSpPr txBox="1"/>
          <p:nvPr/>
        </p:nvSpPr>
        <p:spPr>
          <a:xfrm>
            <a:off x="5492105" y="1223581"/>
            <a:ext cx="3305713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AB67AEA-B4CC-EB24-605D-9DB9E48D6F27}"/>
              </a:ext>
            </a:extLst>
          </p:cNvPr>
          <p:cNvSpPr/>
          <p:nvPr/>
        </p:nvSpPr>
        <p:spPr>
          <a:xfrm>
            <a:off x="5356760" y="1746314"/>
            <a:ext cx="2796640" cy="141558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896E025-09E3-91E4-931C-558702F7B0B1}"/>
              </a:ext>
            </a:extLst>
          </p:cNvPr>
          <p:cNvGrpSpPr/>
          <p:nvPr/>
        </p:nvGrpSpPr>
        <p:grpSpPr>
          <a:xfrm>
            <a:off x="3773018" y="2546462"/>
            <a:ext cx="3613888" cy="3580860"/>
            <a:chOff x="7539909" y="1858948"/>
            <a:chExt cx="1884064" cy="1884062"/>
          </a:xfrm>
          <a:noFill/>
          <a:scene3d>
            <a:camera prst="isometricOffAxis2Top"/>
            <a:lightRig rig="threePt" dir="t"/>
          </a:scene3d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6C007C6-CC5E-55BA-C737-A88C90382254}"/>
                </a:ext>
              </a:extLst>
            </p:cNvPr>
            <p:cNvSpPr/>
            <p:nvPr/>
          </p:nvSpPr>
          <p:spPr>
            <a:xfrm>
              <a:off x="7539909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09BAB22-6E16-213D-45C1-5126F0680AB7}"/>
                </a:ext>
              </a:extLst>
            </p:cNvPr>
            <p:cNvSpPr/>
            <p:nvPr/>
          </p:nvSpPr>
          <p:spPr>
            <a:xfrm>
              <a:off x="7853920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5628C86-D91E-2CAA-B848-499D1DC59F01}"/>
                </a:ext>
              </a:extLst>
            </p:cNvPr>
            <p:cNvSpPr/>
            <p:nvPr/>
          </p:nvSpPr>
          <p:spPr>
            <a:xfrm>
              <a:off x="816793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86EE45-60ED-D31F-B517-02275D1F6422}"/>
                </a:ext>
              </a:extLst>
            </p:cNvPr>
            <p:cNvSpPr/>
            <p:nvPr/>
          </p:nvSpPr>
          <p:spPr>
            <a:xfrm>
              <a:off x="848194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3C62DE1-866C-CACA-BC1C-1D48CD2514D0}"/>
                </a:ext>
              </a:extLst>
            </p:cNvPr>
            <p:cNvSpPr/>
            <p:nvPr/>
          </p:nvSpPr>
          <p:spPr>
            <a:xfrm>
              <a:off x="879595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C69FF6E-3E85-E720-BA1C-BACC3C973FB2}"/>
                </a:ext>
              </a:extLst>
            </p:cNvPr>
            <p:cNvSpPr/>
            <p:nvPr/>
          </p:nvSpPr>
          <p:spPr>
            <a:xfrm>
              <a:off x="910996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DCE041B-DE3E-8E2D-223A-7941F765A9A1}"/>
                </a:ext>
              </a:extLst>
            </p:cNvPr>
            <p:cNvSpPr/>
            <p:nvPr/>
          </p:nvSpPr>
          <p:spPr>
            <a:xfrm>
              <a:off x="7539909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00AB1DC-4C98-E53E-9040-12625725D407}"/>
                </a:ext>
              </a:extLst>
            </p:cNvPr>
            <p:cNvSpPr/>
            <p:nvPr/>
          </p:nvSpPr>
          <p:spPr>
            <a:xfrm>
              <a:off x="7853920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1D03D61-4912-FB23-A2EF-E08F733B9856}"/>
                </a:ext>
              </a:extLst>
            </p:cNvPr>
            <p:cNvSpPr/>
            <p:nvPr/>
          </p:nvSpPr>
          <p:spPr>
            <a:xfrm>
              <a:off x="816793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D773738-656C-8A67-FC95-15A4A195F6C5}"/>
                </a:ext>
              </a:extLst>
            </p:cNvPr>
            <p:cNvSpPr/>
            <p:nvPr/>
          </p:nvSpPr>
          <p:spPr>
            <a:xfrm>
              <a:off x="848194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C66E274-CCB0-8A1E-BCB0-1C29C27231A6}"/>
                </a:ext>
              </a:extLst>
            </p:cNvPr>
            <p:cNvSpPr/>
            <p:nvPr/>
          </p:nvSpPr>
          <p:spPr>
            <a:xfrm>
              <a:off x="879595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E9BDEA9-04E5-211B-83B9-5CD4ADBF3E61}"/>
                </a:ext>
              </a:extLst>
            </p:cNvPr>
            <p:cNvSpPr/>
            <p:nvPr/>
          </p:nvSpPr>
          <p:spPr>
            <a:xfrm>
              <a:off x="910996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D07D273-8617-D488-1D84-EA8B0BB84CFC}"/>
                </a:ext>
              </a:extLst>
            </p:cNvPr>
            <p:cNvSpPr/>
            <p:nvPr/>
          </p:nvSpPr>
          <p:spPr>
            <a:xfrm>
              <a:off x="7539909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0038930-6C32-8E86-380B-1DE1B2C0EA97}"/>
                </a:ext>
              </a:extLst>
            </p:cNvPr>
            <p:cNvSpPr/>
            <p:nvPr/>
          </p:nvSpPr>
          <p:spPr>
            <a:xfrm>
              <a:off x="7853920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016505F-1A07-C76F-438B-6D5C64DA9144}"/>
                </a:ext>
              </a:extLst>
            </p:cNvPr>
            <p:cNvSpPr/>
            <p:nvPr/>
          </p:nvSpPr>
          <p:spPr>
            <a:xfrm>
              <a:off x="816793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7CB9462-281B-DB18-0678-68E40EBF1687}"/>
                </a:ext>
              </a:extLst>
            </p:cNvPr>
            <p:cNvSpPr/>
            <p:nvPr/>
          </p:nvSpPr>
          <p:spPr>
            <a:xfrm>
              <a:off x="848194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2003988-44B8-4BAF-E22F-258C987FF40D}"/>
                </a:ext>
              </a:extLst>
            </p:cNvPr>
            <p:cNvSpPr/>
            <p:nvPr/>
          </p:nvSpPr>
          <p:spPr>
            <a:xfrm>
              <a:off x="879595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E0138C2-F7A3-4F80-E7E7-A64E277FAB6A}"/>
                </a:ext>
              </a:extLst>
            </p:cNvPr>
            <p:cNvSpPr/>
            <p:nvPr/>
          </p:nvSpPr>
          <p:spPr>
            <a:xfrm>
              <a:off x="910996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7EE9F88-5E9B-D0FC-34AB-70A3B87BDDAC}"/>
                </a:ext>
              </a:extLst>
            </p:cNvPr>
            <p:cNvSpPr/>
            <p:nvPr/>
          </p:nvSpPr>
          <p:spPr>
            <a:xfrm>
              <a:off x="7539909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C048B61-8F20-45FD-19C1-1FC5B5AF0792}"/>
                </a:ext>
              </a:extLst>
            </p:cNvPr>
            <p:cNvSpPr/>
            <p:nvPr/>
          </p:nvSpPr>
          <p:spPr>
            <a:xfrm>
              <a:off x="7853920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5FCCCD6-528E-C6FC-22CC-1C4726F45290}"/>
                </a:ext>
              </a:extLst>
            </p:cNvPr>
            <p:cNvSpPr/>
            <p:nvPr/>
          </p:nvSpPr>
          <p:spPr>
            <a:xfrm>
              <a:off x="8167931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CD18A38-F2EA-6D45-E6F8-2B99320E6317}"/>
                </a:ext>
              </a:extLst>
            </p:cNvPr>
            <p:cNvSpPr/>
            <p:nvPr/>
          </p:nvSpPr>
          <p:spPr>
            <a:xfrm>
              <a:off x="8481941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86021A4-A766-BCDD-C04B-3DA77311BC37}"/>
                </a:ext>
              </a:extLst>
            </p:cNvPr>
            <p:cNvSpPr/>
            <p:nvPr/>
          </p:nvSpPr>
          <p:spPr>
            <a:xfrm>
              <a:off x="879595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A0E35BD-84A3-BC11-D32A-6E752D5E168E}"/>
                </a:ext>
              </a:extLst>
            </p:cNvPr>
            <p:cNvSpPr/>
            <p:nvPr/>
          </p:nvSpPr>
          <p:spPr>
            <a:xfrm>
              <a:off x="910996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50AF6B5-B697-E496-9D2B-D95C04D20A3E}"/>
                </a:ext>
              </a:extLst>
            </p:cNvPr>
            <p:cNvSpPr/>
            <p:nvPr/>
          </p:nvSpPr>
          <p:spPr>
            <a:xfrm>
              <a:off x="7539909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7183881-C778-941E-D5CB-DAF090BB65E4}"/>
                </a:ext>
              </a:extLst>
            </p:cNvPr>
            <p:cNvSpPr/>
            <p:nvPr/>
          </p:nvSpPr>
          <p:spPr>
            <a:xfrm>
              <a:off x="7853920" y="311499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3D55EC8-00BA-B308-3970-79AD0E67F335}"/>
                </a:ext>
              </a:extLst>
            </p:cNvPr>
            <p:cNvSpPr/>
            <p:nvPr/>
          </p:nvSpPr>
          <p:spPr>
            <a:xfrm>
              <a:off x="816793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19506E3-E193-9CC5-4AB5-C63B1116CEFE}"/>
                </a:ext>
              </a:extLst>
            </p:cNvPr>
            <p:cNvSpPr/>
            <p:nvPr/>
          </p:nvSpPr>
          <p:spPr>
            <a:xfrm>
              <a:off x="848194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E87FBDE-9A68-6B0E-6359-B6E0E58B86E1}"/>
                </a:ext>
              </a:extLst>
            </p:cNvPr>
            <p:cNvSpPr/>
            <p:nvPr/>
          </p:nvSpPr>
          <p:spPr>
            <a:xfrm>
              <a:off x="879595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C12353F-1651-0F13-43EF-345D4CE8E9DE}"/>
                </a:ext>
              </a:extLst>
            </p:cNvPr>
            <p:cNvSpPr/>
            <p:nvPr/>
          </p:nvSpPr>
          <p:spPr>
            <a:xfrm>
              <a:off x="910996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A4009F-CCE7-F845-3B2E-3969641900BF}"/>
                </a:ext>
              </a:extLst>
            </p:cNvPr>
            <p:cNvSpPr/>
            <p:nvPr/>
          </p:nvSpPr>
          <p:spPr>
            <a:xfrm>
              <a:off x="7539909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C51A74D-239F-C563-ECF7-C2F13AC1F38C}"/>
                </a:ext>
              </a:extLst>
            </p:cNvPr>
            <p:cNvSpPr/>
            <p:nvPr/>
          </p:nvSpPr>
          <p:spPr>
            <a:xfrm>
              <a:off x="7853920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663B693-6FC4-D2B2-CBAB-F6E86ACBA2CB}"/>
                </a:ext>
              </a:extLst>
            </p:cNvPr>
            <p:cNvSpPr/>
            <p:nvPr/>
          </p:nvSpPr>
          <p:spPr>
            <a:xfrm>
              <a:off x="816793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976FB12-9623-9736-2DF1-996D48DC1D86}"/>
                </a:ext>
              </a:extLst>
            </p:cNvPr>
            <p:cNvSpPr/>
            <p:nvPr/>
          </p:nvSpPr>
          <p:spPr>
            <a:xfrm>
              <a:off x="848194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2814003B-66E3-3F64-A855-65C7850FA274}"/>
                </a:ext>
              </a:extLst>
            </p:cNvPr>
            <p:cNvSpPr/>
            <p:nvPr/>
          </p:nvSpPr>
          <p:spPr>
            <a:xfrm>
              <a:off x="879595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FB05C2B-ED1F-ADAC-236C-5BB07CC71263}"/>
                </a:ext>
              </a:extLst>
            </p:cNvPr>
            <p:cNvSpPr/>
            <p:nvPr/>
          </p:nvSpPr>
          <p:spPr>
            <a:xfrm>
              <a:off x="910996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D0D03E-24E1-7B8B-CC69-E1110E5D3399}"/>
              </a:ext>
            </a:extLst>
          </p:cNvPr>
          <p:cNvGrpSpPr/>
          <p:nvPr/>
        </p:nvGrpSpPr>
        <p:grpSpPr>
          <a:xfrm>
            <a:off x="5135243" y="1872079"/>
            <a:ext cx="2810471" cy="1416372"/>
            <a:chOff x="3898914" y="2237600"/>
            <a:chExt cx="1465211" cy="745221"/>
          </a:xfrm>
          <a:noFill/>
          <a:scene3d>
            <a:camera prst="isometricOffAxis2Left"/>
            <a:lightRig rig="threePt" dir="t"/>
          </a:scene3d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CFF5F90-EC99-618F-BA7A-47103789E999}"/>
                </a:ext>
              </a:extLst>
            </p:cNvPr>
            <p:cNvSpPr/>
            <p:nvPr/>
          </p:nvSpPr>
          <p:spPr>
            <a:xfrm>
              <a:off x="3898916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54BAE99-7F5C-76F6-CB6C-F1F7D8ABAC8E}"/>
                </a:ext>
              </a:extLst>
            </p:cNvPr>
            <p:cNvSpPr/>
            <p:nvPr/>
          </p:nvSpPr>
          <p:spPr>
            <a:xfrm>
              <a:off x="408059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4660197-1FDE-6CD5-ED34-6C76865CAE4A}"/>
                </a:ext>
              </a:extLst>
            </p:cNvPr>
            <p:cNvSpPr/>
            <p:nvPr/>
          </p:nvSpPr>
          <p:spPr>
            <a:xfrm>
              <a:off x="426900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6F71006-832B-07A2-4AA8-BE977A94856E}"/>
                </a:ext>
              </a:extLst>
            </p:cNvPr>
            <p:cNvSpPr/>
            <p:nvPr/>
          </p:nvSpPr>
          <p:spPr>
            <a:xfrm>
              <a:off x="445068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6CAF7BE-960C-6B40-5B86-D647149CB08B}"/>
                </a:ext>
              </a:extLst>
            </p:cNvPr>
            <p:cNvSpPr/>
            <p:nvPr/>
          </p:nvSpPr>
          <p:spPr>
            <a:xfrm>
              <a:off x="463236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16AD51D-AF1E-8F0B-41F7-C9D83D9AD584}"/>
                </a:ext>
              </a:extLst>
            </p:cNvPr>
            <p:cNvSpPr/>
            <p:nvPr/>
          </p:nvSpPr>
          <p:spPr>
            <a:xfrm>
              <a:off x="481404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0B68A19-4318-1217-83D2-B70F3F162BCF}"/>
                </a:ext>
              </a:extLst>
            </p:cNvPr>
            <p:cNvSpPr/>
            <p:nvPr/>
          </p:nvSpPr>
          <p:spPr>
            <a:xfrm>
              <a:off x="4995719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C9ECAE7-FBB5-919A-8260-1820E4EF575B}"/>
                </a:ext>
              </a:extLst>
            </p:cNvPr>
            <p:cNvSpPr/>
            <p:nvPr/>
          </p:nvSpPr>
          <p:spPr>
            <a:xfrm>
              <a:off x="518412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7A2BB8A-6C02-DB5D-9BE4-67B5959F63C5}"/>
                </a:ext>
              </a:extLst>
            </p:cNvPr>
            <p:cNvSpPr/>
            <p:nvPr/>
          </p:nvSpPr>
          <p:spPr>
            <a:xfrm>
              <a:off x="3898916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C465211-45F1-1E4D-7FFF-4E84A91EB12C}"/>
                </a:ext>
              </a:extLst>
            </p:cNvPr>
            <p:cNvSpPr/>
            <p:nvPr/>
          </p:nvSpPr>
          <p:spPr>
            <a:xfrm>
              <a:off x="408059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611FF4C9-CC0C-E3E4-2213-FC51BADFF219}"/>
                </a:ext>
              </a:extLst>
            </p:cNvPr>
            <p:cNvSpPr/>
            <p:nvPr/>
          </p:nvSpPr>
          <p:spPr>
            <a:xfrm>
              <a:off x="4269001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DC4B3816-B7E1-C665-AAD3-4B5CEC31B79D}"/>
                </a:ext>
              </a:extLst>
            </p:cNvPr>
            <p:cNvSpPr/>
            <p:nvPr/>
          </p:nvSpPr>
          <p:spPr>
            <a:xfrm>
              <a:off x="4450681" y="242601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D60EB57-3502-09DF-FD42-7D37757C58BA}"/>
                </a:ext>
              </a:extLst>
            </p:cNvPr>
            <p:cNvSpPr/>
            <p:nvPr/>
          </p:nvSpPr>
          <p:spPr>
            <a:xfrm>
              <a:off x="463236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1B8B274-81FF-F174-E022-F1031582DB89}"/>
                </a:ext>
              </a:extLst>
            </p:cNvPr>
            <p:cNvSpPr/>
            <p:nvPr/>
          </p:nvSpPr>
          <p:spPr>
            <a:xfrm>
              <a:off x="481404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F21DFBD-FB89-620F-692B-6964694347D0}"/>
                </a:ext>
              </a:extLst>
            </p:cNvPr>
            <p:cNvSpPr/>
            <p:nvPr/>
          </p:nvSpPr>
          <p:spPr>
            <a:xfrm>
              <a:off x="4995719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4D4EAE2-D0A4-F93F-58C0-FA06AB9F7003}"/>
                </a:ext>
              </a:extLst>
            </p:cNvPr>
            <p:cNvSpPr/>
            <p:nvPr/>
          </p:nvSpPr>
          <p:spPr>
            <a:xfrm>
              <a:off x="518412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63F3A55-B517-2F22-88DC-3207B3533D8C}"/>
                </a:ext>
              </a:extLst>
            </p:cNvPr>
            <p:cNvSpPr/>
            <p:nvPr/>
          </p:nvSpPr>
          <p:spPr>
            <a:xfrm>
              <a:off x="3898916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128F9A01-F850-7E81-BC55-8CDEFF0F7AB8}"/>
                </a:ext>
              </a:extLst>
            </p:cNvPr>
            <p:cNvSpPr/>
            <p:nvPr/>
          </p:nvSpPr>
          <p:spPr>
            <a:xfrm>
              <a:off x="408059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675812F6-B014-C4EC-721D-F71C0EE47E05}"/>
                </a:ext>
              </a:extLst>
            </p:cNvPr>
            <p:cNvSpPr/>
            <p:nvPr/>
          </p:nvSpPr>
          <p:spPr>
            <a:xfrm>
              <a:off x="4269001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DAF4CCBB-DC92-18C8-6765-92ACA4C01787}"/>
                </a:ext>
              </a:extLst>
            </p:cNvPr>
            <p:cNvSpPr/>
            <p:nvPr/>
          </p:nvSpPr>
          <p:spPr>
            <a:xfrm>
              <a:off x="4450681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C1DCBA-E20B-3C3D-A67E-E012CBD16ED3}"/>
                </a:ext>
              </a:extLst>
            </p:cNvPr>
            <p:cNvSpPr/>
            <p:nvPr/>
          </p:nvSpPr>
          <p:spPr>
            <a:xfrm>
              <a:off x="463236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C348BA0-9C4C-DE32-0434-D85D6B3E40D3}"/>
                </a:ext>
              </a:extLst>
            </p:cNvPr>
            <p:cNvSpPr/>
            <p:nvPr/>
          </p:nvSpPr>
          <p:spPr>
            <a:xfrm>
              <a:off x="481404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7EC70AB9-6F47-219C-103F-A7703FDEF7D1}"/>
                </a:ext>
              </a:extLst>
            </p:cNvPr>
            <p:cNvSpPr/>
            <p:nvPr/>
          </p:nvSpPr>
          <p:spPr>
            <a:xfrm>
              <a:off x="4995719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9884083-6B66-DD88-5BEF-FF334202AA88}"/>
                </a:ext>
              </a:extLst>
            </p:cNvPr>
            <p:cNvSpPr/>
            <p:nvPr/>
          </p:nvSpPr>
          <p:spPr>
            <a:xfrm>
              <a:off x="518412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3834193E-585D-8E2F-15FC-D240B0D7A2F8}"/>
                </a:ext>
              </a:extLst>
            </p:cNvPr>
            <p:cNvSpPr/>
            <p:nvPr/>
          </p:nvSpPr>
          <p:spPr>
            <a:xfrm>
              <a:off x="3898914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24C85775-C393-5758-8803-B3FB3304ECE9}"/>
                </a:ext>
              </a:extLst>
            </p:cNvPr>
            <p:cNvSpPr/>
            <p:nvPr/>
          </p:nvSpPr>
          <p:spPr>
            <a:xfrm>
              <a:off x="408059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E97940DE-FF01-9B1D-A61E-4118305A0FD2}"/>
                </a:ext>
              </a:extLst>
            </p:cNvPr>
            <p:cNvSpPr/>
            <p:nvPr/>
          </p:nvSpPr>
          <p:spPr>
            <a:xfrm>
              <a:off x="426900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650BE5E-AB31-061E-68F8-36C7876EABDC}"/>
                </a:ext>
              </a:extLst>
            </p:cNvPr>
            <p:cNvSpPr/>
            <p:nvPr/>
          </p:nvSpPr>
          <p:spPr>
            <a:xfrm>
              <a:off x="445067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C2194A67-8669-E2DA-1BA1-AC0C2A426C90}"/>
                </a:ext>
              </a:extLst>
            </p:cNvPr>
            <p:cNvSpPr/>
            <p:nvPr/>
          </p:nvSpPr>
          <p:spPr>
            <a:xfrm>
              <a:off x="463235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B4B10B2-5E61-0F5E-000F-A3C562ADA624}"/>
                </a:ext>
              </a:extLst>
            </p:cNvPr>
            <p:cNvSpPr/>
            <p:nvPr/>
          </p:nvSpPr>
          <p:spPr>
            <a:xfrm>
              <a:off x="481404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0B0AB0-C987-39E8-3C96-1177FBE4BC4F}"/>
                </a:ext>
              </a:extLst>
            </p:cNvPr>
            <p:cNvSpPr/>
            <p:nvPr/>
          </p:nvSpPr>
          <p:spPr>
            <a:xfrm>
              <a:off x="499571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A0D4E5BA-A4FE-D9AE-930B-861D57CDAC3D}"/>
                </a:ext>
              </a:extLst>
            </p:cNvPr>
            <p:cNvSpPr/>
            <p:nvPr/>
          </p:nvSpPr>
          <p:spPr>
            <a:xfrm>
              <a:off x="518412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4452AC4C-46B4-88F8-3D07-CE77311EA7ED}"/>
              </a:ext>
            </a:extLst>
          </p:cNvPr>
          <p:cNvGrpSpPr/>
          <p:nvPr/>
        </p:nvGrpSpPr>
        <p:grpSpPr>
          <a:xfrm>
            <a:off x="4153305" y="3201789"/>
            <a:ext cx="345264" cy="342109"/>
            <a:chOff x="1009996" y="1131740"/>
            <a:chExt cx="180000" cy="178355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133E3B22-3033-5F7D-3D04-EA7E0F0B4938}"/>
                </a:ext>
              </a:extLst>
            </p:cNvPr>
            <p:cNvSpPr/>
            <p:nvPr/>
          </p:nvSpPr>
          <p:spPr>
            <a:xfrm>
              <a:off x="1009996" y="1131740"/>
              <a:ext cx="180000" cy="178355"/>
            </a:xfrm>
            <a:prstGeom prst="rect">
              <a:avLst/>
            </a:prstGeom>
            <a:solidFill>
              <a:srgbClr val="7C99AC"/>
            </a:solidFill>
            <a:ln w="19050">
              <a:noFill/>
            </a:ln>
            <a:scene3d>
              <a:camera prst="isometricOffAxis2Left"/>
              <a:lightRig rig="contrasting" dir="t"/>
            </a:scene3d>
            <a:sp3d extrusionH="3600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2161441-2B03-4663-C997-B6305695DB74}"/>
                </a:ext>
              </a:extLst>
            </p:cNvPr>
            <p:cNvSpPr/>
            <p:nvPr/>
          </p:nvSpPr>
          <p:spPr>
            <a:xfrm>
              <a:off x="1009996" y="1131740"/>
              <a:ext cx="180000" cy="17835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scene3d>
              <a:camera prst="isometricOffAxis2Left"/>
              <a:lightRig rig="contrasting" dir="t"/>
            </a:scene3d>
            <a:sp3d extrusionH="360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EBD6C8F-8497-C1E3-EB6D-C304FD8DFDD4}"/>
              </a:ext>
            </a:extLst>
          </p:cNvPr>
          <p:cNvCxnSpPr>
            <a:cxnSpLocks/>
          </p:cNvCxnSpPr>
          <p:nvPr/>
        </p:nvCxnSpPr>
        <p:spPr>
          <a:xfrm flipH="1">
            <a:off x="4699891" y="2359400"/>
            <a:ext cx="1669676" cy="8407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A0C6CC4D-51DA-5615-841A-DB302CD9EBDD}"/>
              </a:ext>
            </a:extLst>
          </p:cNvPr>
          <p:cNvSpPr txBox="1"/>
          <p:nvPr/>
        </p:nvSpPr>
        <p:spPr>
          <a:xfrm>
            <a:off x="4238292" y="2817803"/>
            <a:ext cx="2558714" cy="461665"/>
          </a:xfrm>
          <a:prstGeom prst="rect">
            <a:avLst/>
          </a:prstGeom>
          <a:noFill/>
          <a:scene3d>
            <a:camera prst="isometricOffAxis1Right">
              <a:rot lat="1080000" lon="181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Depth prediction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94A0EF3E-4C8D-7938-EFD0-E7960E8A62CE}"/>
              </a:ext>
            </a:extLst>
          </p:cNvPr>
          <p:cNvCxnSpPr>
            <a:cxnSpLocks/>
          </p:cNvCxnSpPr>
          <p:nvPr/>
        </p:nvCxnSpPr>
        <p:spPr>
          <a:xfrm>
            <a:off x="4369053" y="3616754"/>
            <a:ext cx="0" cy="8212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C47389-4617-A757-F00F-0DFF29873B05}"/>
              </a:ext>
            </a:extLst>
          </p:cNvPr>
          <p:cNvGrpSpPr/>
          <p:nvPr/>
        </p:nvGrpSpPr>
        <p:grpSpPr>
          <a:xfrm>
            <a:off x="4762357" y="2195568"/>
            <a:ext cx="1327641" cy="882382"/>
            <a:chOff x="4762357" y="2195568"/>
            <a:chExt cx="1327641" cy="882382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3BDD8E5-409C-05DD-A54D-FA00092C0C42}"/>
                </a:ext>
              </a:extLst>
            </p:cNvPr>
            <p:cNvSpPr/>
            <p:nvPr/>
          </p:nvSpPr>
          <p:spPr>
            <a:xfrm>
              <a:off x="4762357" y="2808322"/>
              <a:ext cx="306982" cy="269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396E4A6-73AA-3972-CCCB-C398C3EDC8E2}"/>
                </a:ext>
              </a:extLst>
            </p:cNvPr>
            <p:cNvSpPr/>
            <p:nvPr/>
          </p:nvSpPr>
          <p:spPr>
            <a:xfrm>
              <a:off x="4970797" y="2195568"/>
              <a:ext cx="306982" cy="787016"/>
            </a:xfrm>
            <a:prstGeom prst="rect">
              <a:avLst/>
            </a:prstGeom>
            <a:solidFill>
              <a:srgbClr val="CDACE6"/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9C61C6D0-F6E8-A9EF-D426-472A8488FA8C}"/>
                </a:ext>
              </a:extLst>
            </p:cNvPr>
            <p:cNvSpPr/>
            <p:nvPr/>
          </p:nvSpPr>
          <p:spPr>
            <a:xfrm>
              <a:off x="5176298" y="2521014"/>
              <a:ext cx="306982" cy="3473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27F6302-D235-4E55-0EFE-B78E683B1862}"/>
                </a:ext>
              </a:extLst>
            </p:cNvPr>
            <p:cNvSpPr/>
            <p:nvPr/>
          </p:nvSpPr>
          <p:spPr>
            <a:xfrm>
              <a:off x="5364158" y="2587654"/>
              <a:ext cx="306982" cy="185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C8EAF0D-9522-1038-C3CF-36DF86479DB7}"/>
                </a:ext>
              </a:extLst>
            </p:cNvPr>
            <p:cNvSpPr/>
            <p:nvPr/>
          </p:nvSpPr>
          <p:spPr>
            <a:xfrm>
              <a:off x="5583096" y="2562972"/>
              <a:ext cx="306982" cy="100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F9A45EED-1DD5-FB41-14A2-277887C29E10}"/>
                </a:ext>
              </a:extLst>
            </p:cNvPr>
            <p:cNvSpPr/>
            <p:nvPr/>
          </p:nvSpPr>
          <p:spPr>
            <a:xfrm>
              <a:off x="5783016" y="2492045"/>
              <a:ext cx="306982" cy="690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OffAxis1Right">
                <a:rot lat="1080000" lon="181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FD6601-BD36-805B-07E5-6FFA2DD9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A1DD687-F560-86F7-3C87-77F3308201D5}"/>
              </a:ext>
            </a:extLst>
          </p:cNvPr>
          <p:cNvSpPr txBox="1"/>
          <p:nvPr/>
        </p:nvSpPr>
        <p:spPr>
          <a:xfrm>
            <a:off x="8881447" y="2773021"/>
            <a:ext cx="310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Philion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et al</a:t>
            </a:r>
            <a:r>
              <a:rPr lang="en-US" altLang="zh-C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.: </a:t>
            </a: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Lift, splat, shoot: Encoding images from arbitrary camera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rigs by implicitly </a:t>
            </a:r>
            <a:r>
              <a:rPr lang="en-US" altLang="zh-CN" sz="120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unprojecting</a:t>
            </a:r>
            <a:r>
              <a:rPr lang="en-US" altLang="zh-CN" sz="12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to 3d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3EF234A-995A-5EDE-F3F4-8CA7BF644BC7}"/>
              </a:ext>
            </a:extLst>
          </p:cNvPr>
          <p:cNvSpPr txBox="1"/>
          <p:nvPr/>
        </p:nvSpPr>
        <p:spPr>
          <a:xfrm>
            <a:off x="8881447" y="3479601"/>
            <a:ext cx="3101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Hu,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Fiery: Future instance prediction in bird’s-eye view from surround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monocular camera.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6EC7864-CD07-C119-9FC8-44D5431A12B1}"/>
              </a:ext>
            </a:extLst>
          </p:cNvPr>
          <p:cNvSpPr txBox="1"/>
          <p:nvPr/>
        </p:nvSpPr>
        <p:spPr>
          <a:xfrm>
            <a:off x="8881447" y="4136639"/>
            <a:ext cx="3261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Reading,et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Categorical depth distribution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network for monocular 3d object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detectio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Existing strategies before ECCV2022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FFE79EA-0C03-8FF7-6804-E3814F85ABC6}"/>
              </a:ext>
            </a:extLst>
          </p:cNvPr>
          <p:cNvSpPr txBox="1"/>
          <p:nvPr/>
        </p:nvSpPr>
        <p:spPr>
          <a:xfrm>
            <a:off x="3291833" y="4939625"/>
            <a:ext cx="2735044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C4481BA-51CC-E396-4DDC-8C0EA57507BA}"/>
              </a:ext>
            </a:extLst>
          </p:cNvPr>
          <p:cNvSpPr txBox="1"/>
          <p:nvPr/>
        </p:nvSpPr>
        <p:spPr>
          <a:xfrm>
            <a:off x="5492105" y="1223581"/>
            <a:ext cx="3305713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8352AEF9-9061-9A43-1277-4EFF33A534AD}"/>
              </a:ext>
            </a:extLst>
          </p:cNvPr>
          <p:cNvSpPr/>
          <p:nvPr/>
        </p:nvSpPr>
        <p:spPr>
          <a:xfrm>
            <a:off x="5356760" y="1746314"/>
            <a:ext cx="2796640" cy="141558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061F9B42-FD4E-4D35-35F3-CF5A577589D9}"/>
              </a:ext>
            </a:extLst>
          </p:cNvPr>
          <p:cNvGrpSpPr/>
          <p:nvPr/>
        </p:nvGrpSpPr>
        <p:grpSpPr>
          <a:xfrm>
            <a:off x="3773018" y="2546462"/>
            <a:ext cx="3613888" cy="3580860"/>
            <a:chOff x="7539909" y="1858948"/>
            <a:chExt cx="1884064" cy="1884062"/>
          </a:xfrm>
          <a:noFill/>
          <a:scene3d>
            <a:camera prst="isometricOffAxis2Top"/>
            <a:lightRig rig="threePt" dir="t"/>
          </a:scene3d>
        </p:grpSpPr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5DD79ADD-B488-843D-B722-B836A4F4E76F}"/>
                </a:ext>
              </a:extLst>
            </p:cNvPr>
            <p:cNvSpPr/>
            <p:nvPr/>
          </p:nvSpPr>
          <p:spPr>
            <a:xfrm>
              <a:off x="7539909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D925E426-AD73-CF19-D247-A96DFDEB6C63}"/>
                </a:ext>
              </a:extLst>
            </p:cNvPr>
            <p:cNvSpPr/>
            <p:nvPr/>
          </p:nvSpPr>
          <p:spPr>
            <a:xfrm>
              <a:off x="7853920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CF1DD52F-1DC9-DAC0-68E9-D54750B43E10}"/>
                </a:ext>
              </a:extLst>
            </p:cNvPr>
            <p:cNvSpPr/>
            <p:nvPr/>
          </p:nvSpPr>
          <p:spPr>
            <a:xfrm>
              <a:off x="8167931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7BEDC908-EF7A-8F23-EB2C-64073F58F2F8}"/>
                </a:ext>
              </a:extLst>
            </p:cNvPr>
            <p:cNvSpPr/>
            <p:nvPr/>
          </p:nvSpPr>
          <p:spPr>
            <a:xfrm>
              <a:off x="8481941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8BF0B3D0-E00B-56AD-29B4-23D426904C79}"/>
                </a:ext>
              </a:extLst>
            </p:cNvPr>
            <p:cNvSpPr/>
            <p:nvPr/>
          </p:nvSpPr>
          <p:spPr>
            <a:xfrm>
              <a:off x="8795952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0271A78F-62BB-322F-BB64-A2289B9BCA58}"/>
                </a:ext>
              </a:extLst>
            </p:cNvPr>
            <p:cNvSpPr/>
            <p:nvPr/>
          </p:nvSpPr>
          <p:spPr>
            <a:xfrm>
              <a:off x="9109962" y="1858948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AA466288-AEED-AA12-A3EE-E2C8B84032C0}"/>
                </a:ext>
              </a:extLst>
            </p:cNvPr>
            <p:cNvSpPr/>
            <p:nvPr/>
          </p:nvSpPr>
          <p:spPr>
            <a:xfrm>
              <a:off x="7539909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08B03003-6502-768A-FFB5-29D1D1748BDF}"/>
                </a:ext>
              </a:extLst>
            </p:cNvPr>
            <p:cNvSpPr/>
            <p:nvPr/>
          </p:nvSpPr>
          <p:spPr>
            <a:xfrm>
              <a:off x="7853920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E5151B90-B9EB-09AA-274E-A1D9F7BF1343}"/>
                </a:ext>
              </a:extLst>
            </p:cNvPr>
            <p:cNvSpPr/>
            <p:nvPr/>
          </p:nvSpPr>
          <p:spPr>
            <a:xfrm>
              <a:off x="8167931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6488F194-955E-BDD7-64F0-154091394A42}"/>
                </a:ext>
              </a:extLst>
            </p:cNvPr>
            <p:cNvSpPr/>
            <p:nvPr/>
          </p:nvSpPr>
          <p:spPr>
            <a:xfrm>
              <a:off x="8481941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A9F79629-5CFF-1112-072F-52D758B4905A}"/>
                </a:ext>
              </a:extLst>
            </p:cNvPr>
            <p:cNvSpPr/>
            <p:nvPr/>
          </p:nvSpPr>
          <p:spPr>
            <a:xfrm>
              <a:off x="8795952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1C3CE32C-22E2-450C-2ADC-A3E95BC20EB0}"/>
                </a:ext>
              </a:extLst>
            </p:cNvPr>
            <p:cNvSpPr/>
            <p:nvPr/>
          </p:nvSpPr>
          <p:spPr>
            <a:xfrm>
              <a:off x="9109962" y="217295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A3621E0F-4D49-C469-0692-354847A9B57B}"/>
                </a:ext>
              </a:extLst>
            </p:cNvPr>
            <p:cNvSpPr/>
            <p:nvPr/>
          </p:nvSpPr>
          <p:spPr>
            <a:xfrm>
              <a:off x="7539909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B3AD9988-15D6-4319-A524-87CBBE00258A}"/>
                </a:ext>
              </a:extLst>
            </p:cNvPr>
            <p:cNvSpPr/>
            <p:nvPr/>
          </p:nvSpPr>
          <p:spPr>
            <a:xfrm>
              <a:off x="7853920" y="248696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B791D6F5-7BBD-867F-F02C-DC22E29CDB90}"/>
                </a:ext>
              </a:extLst>
            </p:cNvPr>
            <p:cNvSpPr/>
            <p:nvPr/>
          </p:nvSpPr>
          <p:spPr>
            <a:xfrm>
              <a:off x="8167931" y="248696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97573130-3629-514D-6EEE-17CFF334C188}"/>
                </a:ext>
              </a:extLst>
            </p:cNvPr>
            <p:cNvSpPr/>
            <p:nvPr/>
          </p:nvSpPr>
          <p:spPr>
            <a:xfrm>
              <a:off x="8481941" y="248696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3DF309CF-4B99-22FC-F1D8-09806633D13E}"/>
                </a:ext>
              </a:extLst>
            </p:cNvPr>
            <p:cNvSpPr/>
            <p:nvPr/>
          </p:nvSpPr>
          <p:spPr>
            <a:xfrm>
              <a:off x="8795952" y="248696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58860752-05CB-1858-F717-852E53EB3C86}"/>
                </a:ext>
              </a:extLst>
            </p:cNvPr>
            <p:cNvSpPr/>
            <p:nvPr/>
          </p:nvSpPr>
          <p:spPr>
            <a:xfrm>
              <a:off x="910996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765B2458-172A-C5CF-BA3F-E06ED08A9ACF}"/>
                </a:ext>
              </a:extLst>
            </p:cNvPr>
            <p:cNvSpPr/>
            <p:nvPr/>
          </p:nvSpPr>
          <p:spPr>
            <a:xfrm>
              <a:off x="7539909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88198962-93DB-C67D-FA80-D9E13A81C656}"/>
                </a:ext>
              </a:extLst>
            </p:cNvPr>
            <p:cNvSpPr/>
            <p:nvPr/>
          </p:nvSpPr>
          <p:spPr>
            <a:xfrm>
              <a:off x="7853920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8A391812-AF8F-16DD-9BE8-392031A9FE78}"/>
                </a:ext>
              </a:extLst>
            </p:cNvPr>
            <p:cNvSpPr/>
            <p:nvPr/>
          </p:nvSpPr>
          <p:spPr>
            <a:xfrm>
              <a:off x="8167931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4885CA5F-C13E-961C-4E4F-8BD248BDA7E2}"/>
                </a:ext>
              </a:extLst>
            </p:cNvPr>
            <p:cNvSpPr/>
            <p:nvPr/>
          </p:nvSpPr>
          <p:spPr>
            <a:xfrm>
              <a:off x="8481941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B72B69A5-32BE-C1DE-B9F7-B882625972F9}"/>
                </a:ext>
              </a:extLst>
            </p:cNvPr>
            <p:cNvSpPr/>
            <p:nvPr/>
          </p:nvSpPr>
          <p:spPr>
            <a:xfrm>
              <a:off x="8795952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0BBB0D20-B421-E27B-59FA-430FE9DD7022}"/>
                </a:ext>
              </a:extLst>
            </p:cNvPr>
            <p:cNvSpPr/>
            <p:nvPr/>
          </p:nvSpPr>
          <p:spPr>
            <a:xfrm>
              <a:off x="910996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1E58A0FC-FDDD-0036-DBAE-226CFD07D081}"/>
                </a:ext>
              </a:extLst>
            </p:cNvPr>
            <p:cNvSpPr/>
            <p:nvPr/>
          </p:nvSpPr>
          <p:spPr>
            <a:xfrm>
              <a:off x="7539909" y="3114990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C8FEAEDC-9EBC-70DB-5596-8B5D6DCFAA52}"/>
                </a:ext>
              </a:extLst>
            </p:cNvPr>
            <p:cNvSpPr/>
            <p:nvPr/>
          </p:nvSpPr>
          <p:spPr>
            <a:xfrm>
              <a:off x="7853920" y="3114990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89E44236-A742-1C61-8397-41580FEBA9EE}"/>
                </a:ext>
              </a:extLst>
            </p:cNvPr>
            <p:cNvSpPr/>
            <p:nvPr/>
          </p:nvSpPr>
          <p:spPr>
            <a:xfrm>
              <a:off x="8167931" y="311499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713B1EA8-1434-2FD3-151F-5FB3F7251B04}"/>
                </a:ext>
              </a:extLst>
            </p:cNvPr>
            <p:cNvSpPr/>
            <p:nvPr/>
          </p:nvSpPr>
          <p:spPr>
            <a:xfrm>
              <a:off x="8481941" y="311499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DF81EFD3-09A5-FB54-6EF2-879B72FB8A3E}"/>
                </a:ext>
              </a:extLst>
            </p:cNvPr>
            <p:cNvSpPr/>
            <p:nvPr/>
          </p:nvSpPr>
          <p:spPr>
            <a:xfrm>
              <a:off x="879595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FC61909D-E09F-5DEB-AA97-82798CA2C8B8}"/>
                </a:ext>
              </a:extLst>
            </p:cNvPr>
            <p:cNvSpPr/>
            <p:nvPr/>
          </p:nvSpPr>
          <p:spPr>
            <a:xfrm>
              <a:off x="910996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58F250F8-717C-129E-9146-902EC0281168}"/>
                </a:ext>
              </a:extLst>
            </p:cNvPr>
            <p:cNvSpPr/>
            <p:nvPr/>
          </p:nvSpPr>
          <p:spPr>
            <a:xfrm>
              <a:off x="7539909" y="3428999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7D8E424A-8DC6-5C0F-AC92-35AB1C205264}"/>
                </a:ext>
              </a:extLst>
            </p:cNvPr>
            <p:cNvSpPr/>
            <p:nvPr/>
          </p:nvSpPr>
          <p:spPr>
            <a:xfrm>
              <a:off x="7853920" y="3428999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60F71E9A-FAA9-42C4-C61E-403089AFA355}"/>
                </a:ext>
              </a:extLst>
            </p:cNvPr>
            <p:cNvSpPr/>
            <p:nvPr/>
          </p:nvSpPr>
          <p:spPr>
            <a:xfrm>
              <a:off x="8167931" y="342899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0505A90B-596A-ECD5-AE71-0147DEBCCEE4}"/>
                </a:ext>
              </a:extLst>
            </p:cNvPr>
            <p:cNvSpPr/>
            <p:nvPr/>
          </p:nvSpPr>
          <p:spPr>
            <a:xfrm>
              <a:off x="8481941" y="3428999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F3223EE5-6217-CF3D-554A-EC5F429B0B6A}"/>
                </a:ext>
              </a:extLst>
            </p:cNvPr>
            <p:cNvSpPr/>
            <p:nvPr/>
          </p:nvSpPr>
          <p:spPr>
            <a:xfrm>
              <a:off x="879595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58A2494D-940C-1982-1085-0D87EA95B312}"/>
                </a:ext>
              </a:extLst>
            </p:cNvPr>
            <p:cNvSpPr/>
            <p:nvPr/>
          </p:nvSpPr>
          <p:spPr>
            <a:xfrm>
              <a:off x="910996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86" name="文本框 385">
            <a:extLst>
              <a:ext uri="{FF2B5EF4-FFF2-40B4-BE49-F238E27FC236}">
                <a16:creationId xmlns:a16="http://schemas.microsoft.com/office/drawing/2014/main" id="{BF4842E2-21EA-85B0-63A1-08B3F45DDBCF}"/>
              </a:ext>
            </a:extLst>
          </p:cNvPr>
          <p:cNvSpPr txBox="1"/>
          <p:nvPr/>
        </p:nvSpPr>
        <p:spPr>
          <a:xfrm>
            <a:off x="2799467" y="2955072"/>
            <a:ext cx="3171061" cy="523220"/>
          </a:xfrm>
          <a:prstGeom prst="rect">
            <a:avLst/>
          </a:prstGeom>
          <a:noFill/>
          <a:scene3d>
            <a:camera prst="isometricOffAxis1Right">
              <a:rot lat="1080000" lon="181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Implicit projection</a:t>
            </a:r>
          </a:p>
        </p:txBody>
      </p:sp>
      <p:grpSp>
        <p:nvGrpSpPr>
          <p:cNvPr id="464" name="组合 463">
            <a:extLst>
              <a:ext uri="{FF2B5EF4-FFF2-40B4-BE49-F238E27FC236}">
                <a16:creationId xmlns:a16="http://schemas.microsoft.com/office/drawing/2014/main" id="{B6C038B5-E063-2671-A221-B4D0CF04563B}"/>
              </a:ext>
            </a:extLst>
          </p:cNvPr>
          <p:cNvGrpSpPr/>
          <p:nvPr/>
        </p:nvGrpSpPr>
        <p:grpSpPr>
          <a:xfrm>
            <a:off x="5135243" y="1872079"/>
            <a:ext cx="2811600" cy="1414800"/>
            <a:chOff x="3898914" y="2237600"/>
            <a:chExt cx="1465211" cy="745221"/>
          </a:xfrm>
          <a:noFill/>
          <a:scene3d>
            <a:camera prst="isometricOffAxis2Left"/>
            <a:lightRig rig="threePt" dir="t"/>
          </a:scene3d>
        </p:grpSpPr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E39BC142-C663-209B-D84E-756A6AA6F507}"/>
                </a:ext>
              </a:extLst>
            </p:cNvPr>
            <p:cNvSpPr/>
            <p:nvPr/>
          </p:nvSpPr>
          <p:spPr>
            <a:xfrm>
              <a:off x="3898916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E563601C-E94D-9263-417B-B43D3E3CF75B}"/>
                </a:ext>
              </a:extLst>
            </p:cNvPr>
            <p:cNvSpPr/>
            <p:nvPr/>
          </p:nvSpPr>
          <p:spPr>
            <a:xfrm>
              <a:off x="408059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443E9796-913F-2CF6-4598-3451E9EF9B6B}"/>
                </a:ext>
              </a:extLst>
            </p:cNvPr>
            <p:cNvSpPr/>
            <p:nvPr/>
          </p:nvSpPr>
          <p:spPr>
            <a:xfrm>
              <a:off x="426900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60D4ECC9-68F8-202F-CF0A-BC4D0BA0A6A0}"/>
                </a:ext>
              </a:extLst>
            </p:cNvPr>
            <p:cNvSpPr/>
            <p:nvPr/>
          </p:nvSpPr>
          <p:spPr>
            <a:xfrm>
              <a:off x="4450681" y="223760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15E67DA5-0D57-BB1A-A500-31CE3E51899E}"/>
                </a:ext>
              </a:extLst>
            </p:cNvPr>
            <p:cNvSpPr/>
            <p:nvPr/>
          </p:nvSpPr>
          <p:spPr>
            <a:xfrm>
              <a:off x="4632360" y="223760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4E412D95-A770-4DB3-1E7D-A683B9D7F768}"/>
                </a:ext>
              </a:extLst>
            </p:cNvPr>
            <p:cNvSpPr/>
            <p:nvPr/>
          </p:nvSpPr>
          <p:spPr>
            <a:xfrm>
              <a:off x="481404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6230DDCF-7948-2FB1-EF5E-648365261DEC}"/>
                </a:ext>
              </a:extLst>
            </p:cNvPr>
            <p:cNvSpPr/>
            <p:nvPr/>
          </p:nvSpPr>
          <p:spPr>
            <a:xfrm>
              <a:off x="4995719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5B8F90CA-DA5F-8158-B832-4D7BCD73B9C9}"/>
                </a:ext>
              </a:extLst>
            </p:cNvPr>
            <p:cNvSpPr/>
            <p:nvPr/>
          </p:nvSpPr>
          <p:spPr>
            <a:xfrm>
              <a:off x="518412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9045E673-540F-779C-F0D6-0D1D49665919}"/>
                </a:ext>
              </a:extLst>
            </p:cNvPr>
            <p:cNvSpPr/>
            <p:nvPr/>
          </p:nvSpPr>
          <p:spPr>
            <a:xfrm>
              <a:off x="3898916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61837F7C-3A22-481B-C2B1-4DD6C82FA86D}"/>
                </a:ext>
              </a:extLst>
            </p:cNvPr>
            <p:cNvSpPr/>
            <p:nvPr/>
          </p:nvSpPr>
          <p:spPr>
            <a:xfrm>
              <a:off x="408059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94FD7CBF-0D83-2154-F999-4E89E650092F}"/>
                </a:ext>
              </a:extLst>
            </p:cNvPr>
            <p:cNvSpPr/>
            <p:nvPr/>
          </p:nvSpPr>
          <p:spPr>
            <a:xfrm>
              <a:off x="4269001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9B92D81F-F21B-62EF-D8D7-A42CCCDCE4B0}"/>
                </a:ext>
              </a:extLst>
            </p:cNvPr>
            <p:cNvSpPr/>
            <p:nvPr/>
          </p:nvSpPr>
          <p:spPr>
            <a:xfrm>
              <a:off x="4450681" y="242601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FDF98319-4330-FDCB-5F74-33BB33089BB9}"/>
                </a:ext>
              </a:extLst>
            </p:cNvPr>
            <p:cNvSpPr/>
            <p:nvPr/>
          </p:nvSpPr>
          <p:spPr>
            <a:xfrm>
              <a:off x="4632360" y="242601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896F0904-3916-651A-FE1E-6EAA7C9C42FF}"/>
                </a:ext>
              </a:extLst>
            </p:cNvPr>
            <p:cNvSpPr/>
            <p:nvPr/>
          </p:nvSpPr>
          <p:spPr>
            <a:xfrm>
              <a:off x="481404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676FCF2F-A128-2DC7-9BA5-156259B0D0C6}"/>
                </a:ext>
              </a:extLst>
            </p:cNvPr>
            <p:cNvSpPr/>
            <p:nvPr/>
          </p:nvSpPr>
          <p:spPr>
            <a:xfrm>
              <a:off x="4995719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DF895A3E-BF19-3399-AA6E-C8E4CC1FBA1E}"/>
                </a:ext>
              </a:extLst>
            </p:cNvPr>
            <p:cNvSpPr/>
            <p:nvPr/>
          </p:nvSpPr>
          <p:spPr>
            <a:xfrm>
              <a:off x="518412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8492E983-C5DA-3C0E-465D-9812F9D0A712}"/>
                </a:ext>
              </a:extLst>
            </p:cNvPr>
            <p:cNvSpPr/>
            <p:nvPr/>
          </p:nvSpPr>
          <p:spPr>
            <a:xfrm>
              <a:off x="3898916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9E38CEB6-7007-83ED-B4D8-53DF78D3F3E4}"/>
                </a:ext>
              </a:extLst>
            </p:cNvPr>
            <p:cNvSpPr/>
            <p:nvPr/>
          </p:nvSpPr>
          <p:spPr>
            <a:xfrm>
              <a:off x="408059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A124AAD4-4014-87F1-9933-BCD96A10F120}"/>
                </a:ext>
              </a:extLst>
            </p:cNvPr>
            <p:cNvSpPr/>
            <p:nvPr/>
          </p:nvSpPr>
          <p:spPr>
            <a:xfrm>
              <a:off x="4269001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1C8434CB-045E-E91F-7608-96A1600F33D0}"/>
                </a:ext>
              </a:extLst>
            </p:cNvPr>
            <p:cNvSpPr/>
            <p:nvPr/>
          </p:nvSpPr>
          <p:spPr>
            <a:xfrm>
              <a:off x="4450681" y="2614415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205DD07E-6F1A-B50D-0BDC-7D814A64ABB9}"/>
                </a:ext>
              </a:extLst>
            </p:cNvPr>
            <p:cNvSpPr/>
            <p:nvPr/>
          </p:nvSpPr>
          <p:spPr>
            <a:xfrm>
              <a:off x="4632360" y="2614415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B471AFB5-3D8D-EA7C-1562-E912CF32B454}"/>
                </a:ext>
              </a:extLst>
            </p:cNvPr>
            <p:cNvSpPr/>
            <p:nvPr/>
          </p:nvSpPr>
          <p:spPr>
            <a:xfrm>
              <a:off x="481404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E66D7528-DA99-7B1A-3080-BFE03050A18E}"/>
                </a:ext>
              </a:extLst>
            </p:cNvPr>
            <p:cNvSpPr/>
            <p:nvPr/>
          </p:nvSpPr>
          <p:spPr>
            <a:xfrm>
              <a:off x="4995719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5026A251-1F12-8B76-F30C-0147A9493AA7}"/>
                </a:ext>
              </a:extLst>
            </p:cNvPr>
            <p:cNvSpPr/>
            <p:nvPr/>
          </p:nvSpPr>
          <p:spPr>
            <a:xfrm>
              <a:off x="518412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E2536BFB-CF84-4CF9-E8C6-BCCF7CBBE578}"/>
                </a:ext>
              </a:extLst>
            </p:cNvPr>
            <p:cNvSpPr/>
            <p:nvPr/>
          </p:nvSpPr>
          <p:spPr>
            <a:xfrm>
              <a:off x="3898914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037DAAC6-6659-F7E9-0F22-4389FBBC5EB3}"/>
                </a:ext>
              </a:extLst>
            </p:cNvPr>
            <p:cNvSpPr/>
            <p:nvPr/>
          </p:nvSpPr>
          <p:spPr>
            <a:xfrm>
              <a:off x="408059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2AF05D72-0460-297F-FA94-6E2EA76C415D}"/>
                </a:ext>
              </a:extLst>
            </p:cNvPr>
            <p:cNvSpPr/>
            <p:nvPr/>
          </p:nvSpPr>
          <p:spPr>
            <a:xfrm>
              <a:off x="426900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2DA57C10-CB6C-D939-0F2B-FD3B4A6D5EE1}"/>
                </a:ext>
              </a:extLst>
            </p:cNvPr>
            <p:cNvSpPr/>
            <p:nvPr/>
          </p:nvSpPr>
          <p:spPr>
            <a:xfrm>
              <a:off x="4450679" y="2802821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DB2B48F-C755-9EB2-109C-58A91747A382}"/>
                </a:ext>
              </a:extLst>
            </p:cNvPr>
            <p:cNvSpPr/>
            <p:nvPr/>
          </p:nvSpPr>
          <p:spPr>
            <a:xfrm>
              <a:off x="4632359" y="2802821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AF31910C-6AD7-9082-072F-BDA51057A142}"/>
                </a:ext>
              </a:extLst>
            </p:cNvPr>
            <p:cNvSpPr/>
            <p:nvPr/>
          </p:nvSpPr>
          <p:spPr>
            <a:xfrm>
              <a:off x="481404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C3ACAEF6-93DF-3951-CDEA-3952DFE64930}"/>
                </a:ext>
              </a:extLst>
            </p:cNvPr>
            <p:cNvSpPr/>
            <p:nvPr/>
          </p:nvSpPr>
          <p:spPr>
            <a:xfrm>
              <a:off x="499571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42E5900E-0AE9-B375-7C91-3CC04AC3EAC3}"/>
                </a:ext>
              </a:extLst>
            </p:cNvPr>
            <p:cNvSpPr/>
            <p:nvPr/>
          </p:nvSpPr>
          <p:spPr>
            <a:xfrm>
              <a:off x="518412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A3CB1216-8E6E-81EC-3563-2DF2BB59C1A5}"/>
              </a:ext>
            </a:extLst>
          </p:cNvPr>
          <p:cNvSpPr/>
          <p:nvPr/>
        </p:nvSpPr>
        <p:spPr>
          <a:xfrm>
            <a:off x="5314521" y="2469314"/>
            <a:ext cx="1129160" cy="1991004"/>
          </a:xfrm>
          <a:custGeom>
            <a:avLst/>
            <a:gdLst>
              <a:gd name="connsiteX0" fmla="*/ 935964 w 935964"/>
              <a:gd name="connsiteY0" fmla="*/ 0 h 1000125"/>
              <a:gd name="connsiteX1" fmla="*/ 145389 w 935964"/>
              <a:gd name="connsiteY1" fmla="*/ 238125 h 1000125"/>
              <a:gd name="connsiteX2" fmla="*/ 2514 w 935964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964" h="1000125">
                <a:moveTo>
                  <a:pt x="935964" y="0"/>
                </a:moveTo>
                <a:cubicBezTo>
                  <a:pt x="618464" y="35719"/>
                  <a:pt x="300964" y="71438"/>
                  <a:pt x="145389" y="238125"/>
                </a:cubicBezTo>
                <a:cubicBezTo>
                  <a:pt x="-10186" y="404812"/>
                  <a:pt x="-3836" y="702468"/>
                  <a:pt x="2514" y="1000125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EA21A3-B933-616D-6704-E548F6B6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FC2D030-4481-4F5B-5077-05C71DBDB52E}"/>
              </a:ext>
            </a:extLst>
          </p:cNvPr>
          <p:cNvSpPr txBox="1"/>
          <p:nvPr/>
        </p:nvSpPr>
        <p:spPr>
          <a:xfrm>
            <a:off x="8877914" y="2773021"/>
            <a:ext cx="3101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Roddick,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Orthographic feature transform for monocular 3d object detection.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05C7F9C-CEB1-5104-35BF-6E530797E9A9}"/>
              </a:ext>
            </a:extLst>
          </p:cNvPr>
          <p:cNvSpPr txBox="1"/>
          <p:nvPr/>
        </p:nvSpPr>
        <p:spPr>
          <a:xfrm>
            <a:off x="8877914" y="3464816"/>
            <a:ext cx="3101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Roddick,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Predicting semantic map representations from images</a:t>
            </a:r>
            <a:b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</a:b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using pyramid occupancy network.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448F172-94C1-C078-2D5E-57F569928F0C}"/>
              </a:ext>
            </a:extLst>
          </p:cNvPr>
          <p:cNvSpPr txBox="1"/>
          <p:nvPr/>
        </p:nvSpPr>
        <p:spPr>
          <a:xfrm>
            <a:off x="8877914" y="4111147"/>
            <a:ext cx="3239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Saha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et al.: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Translating images into maps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Our strategy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FFE79EA-0C03-8FF7-6804-E3814F85ABC6}"/>
              </a:ext>
            </a:extLst>
          </p:cNvPr>
          <p:cNvSpPr txBox="1"/>
          <p:nvPr/>
        </p:nvSpPr>
        <p:spPr>
          <a:xfrm>
            <a:off x="3291833" y="4939625"/>
            <a:ext cx="2735044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C4481BA-51CC-E396-4DDC-8C0EA57507BA}"/>
              </a:ext>
            </a:extLst>
          </p:cNvPr>
          <p:cNvSpPr txBox="1"/>
          <p:nvPr/>
        </p:nvSpPr>
        <p:spPr>
          <a:xfrm>
            <a:off x="5492105" y="1223581"/>
            <a:ext cx="3305713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8352AEF9-9061-9A43-1277-4EFF33A534AD}"/>
              </a:ext>
            </a:extLst>
          </p:cNvPr>
          <p:cNvSpPr/>
          <p:nvPr/>
        </p:nvSpPr>
        <p:spPr>
          <a:xfrm>
            <a:off x="5356760" y="1746314"/>
            <a:ext cx="2796640" cy="141558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858063A-B148-16A5-7245-9F9C749B6E20}"/>
              </a:ext>
            </a:extLst>
          </p:cNvPr>
          <p:cNvGrpSpPr/>
          <p:nvPr/>
        </p:nvGrpSpPr>
        <p:grpSpPr>
          <a:xfrm>
            <a:off x="3773018" y="2546462"/>
            <a:ext cx="3613888" cy="3580860"/>
            <a:chOff x="7539909" y="1858948"/>
            <a:chExt cx="1884064" cy="1884062"/>
          </a:xfrm>
          <a:noFill/>
          <a:scene3d>
            <a:camera prst="isometricOffAxis2Top"/>
            <a:lightRig rig="threePt" dir="t"/>
          </a:scene3d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AF03E9B-EF3D-08B6-77A8-A6113C0EF384}"/>
                </a:ext>
              </a:extLst>
            </p:cNvPr>
            <p:cNvSpPr/>
            <p:nvPr/>
          </p:nvSpPr>
          <p:spPr>
            <a:xfrm>
              <a:off x="7539909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31689A1-BE7A-3E67-55E8-FB8717B1800A}"/>
                </a:ext>
              </a:extLst>
            </p:cNvPr>
            <p:cNvSpPr/>
            <p:nvPr/>
          </p:nvSpPr>
          <p:spPr>
            <a:xfrm>
              <a:off x="7853920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4C19C0A3-3B13-E2B4-EA93-5EE5775CE81E}"/>
                </a:ext>
              </a:extLst>
            </p:cNvPr>
            <p:cNvSpPr/>
            <p:nvPr/>
          </p:nvSpPr>
          <p:spPr>
            <a:xfrm>
              <a:off x="816793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B222615-32A0-4157-7F74-5D19D710EBF2}"/>
                </a:ext>
              </a:extLst>
            </p:cNvPr>
            <p:cNvSpPr/>
            <p:nvPr/>
          </p:nvSpPr>
          <p:spPr>
            <a:xfrm>
              <a:off x="848194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00EABB3-C085-709A-4297-FC609257E5F2}"/>
                </a:ext>
              </a:extLst>
            </p:cNvPr>
            <p:cNvSpPr/>
            <p:nvPr/>
          </p:nvSpPr>
          <p:spPr>
            <a:xfrm>
              <a:off x="879595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9210DEB-F16D-5E98-EA38-5AE9B5C7CC40}"/>
                </a:ext>
              </a:extLst>
            </p:cNvPr>
            <p:cNvSpPr/>
            <p:nvPr/>
          </p:nvSpPr>
          <p:spPr>
            <a:xfrm>
              <a:off x="910996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3EB675C-A748-48F8-D099-B92F03373086}"/>
                </a:ext>
              </a:extLst>
            </p:cNvPr>
            <p:cNvSpPr/>
            <p:nvPr/>
          </p:nvSpPr>
          <p:spPr>
            <a:xfrm>
              <a:off x="7539909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CBDD72F-AA9D-2C2E-509C-94FFF7A0FB11}"/>
                </a:ext>
              </a:extLst>
            </p:cNvPr>
            <p:cNvSpPr/>
            <p:nvPr/>
          </p:nvSpPr>
          <p:spPr>
            <a:xfrm>
              <a:off x="7853920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A0ED142-79B8-E3AB-05D7-E52CF2BE2152}"/>
                </a:ext>
              </a:extLst>
            </p:cNvPr>
            <p:cNvSpPr/>
            <p:nvPr/>
          </p:nvSpPr>
          <p:spPr>
            <a:xfrm>
              <a:off x="816793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CCB9EE3-955E-2CFB-BF45-12D993CDDDB9}"/>
                </a:ext>
              </a:extLst>
            </p:cNvPr>
            <p:cNvSpPr/>
            <p:nvPr/>
          </p:nvSpPr>
          <p:spPr>
            <a:xfrm>
              <a:off x="848194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30F3350-87EA-245F-FD27-788DB04C4722}"/>
                </a:ext>
              </a:extLst>
            </p:cNvPr>
            <p:cNvSpPr/>
            <p:nvPr/>
          </p:nvSpPr>
          <p:spPr>
            <a:xfrm>
              <a:off x="879595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0090CF7-9BC9-6464-7B88-F8F88C91C485}"/>
                </a:ext>
              </a:extLst>
            </p:cNvPr>
            <p:cNvSpPr/>
            <p:nvPr/>
          </p:nvSpPr>
          <p:spPr>
            <a:xfrm>
              <a:off x="910996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126A9BD-86EE-9E23-F084-F6E8905913D9}"/>
                </a:ext>
              </a:extLst>
            </p:cNvPr>
            <p:cNvSpPr/>
            <p:nvPr/>
          </p:nvSpPr>
          <p:spPr>
            <a:xfrm>
              <a:off x="7539909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D3CDBE4-7588-DBBB-A0F1-35CAB751B0D1}"/>
                </a:ext>
              </a:extLst>
            </p:cNvPr>
            <p:cNvSpPr/>
            <p:nvPr/>
          </p:nvSpPr>
          <p:spPr>
            <a:xfrm>
              <a:off x="7853920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6B01460-D24C-CA73-5AB8-EB7F2AE6559C}"/>
                </a:ext>
              </a:extLst>
            </p:cNvPr>
            <p:cNvSpPr/>
            <p:nvPr/>
          </p:nvSpPr>
          <p:spPr>
            <a:xfrm>
              <a:off x="816793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DD6B1F4-794D-00D6-C3E7-F3F58D2AD619}"/>
                </a:ext>
              </a:extLst>
            </p:cNvPr>
            <p:cNvSpPr/>
            <p:nvPr/>
          </p:nvSpPr>
          <p:spPr>
            <a:xfrm>
              <a:off x="848194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28363BDD-5097-81BC-141D-13960D9C7490}"/>
                </a:ext>
              </a:extLst>
            </p:cNvPr>
            <p:cNvSpPr/>
            <p:nvPr/>
          </p:nvSpPr>
          <p:spPr>
            <a:xfrm>
              <a:off x="879595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BB8AA10-7D4E-6412-5292-32163A4C23AC}"/>
                </a:ext>
              </a:extLst>
            </p:cNvPr>
            <p:cNvSpPr/>
            <p:nvPr/>
          </p:nvSpPr>
          <p:spPr>
            <a:xfrm>
              <a:off x="910996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2053D27-93B0-405A-845E-1CB8607EC62D}"/>
                </a:ext>
              </a:extLst>
            </p:cNvPr>
            <p:cNvSpPr/>
            <p:nvPr/>
          </p:nvSpPr>
          <p:spPr>
            <a:xfrm>
              <a:off x="7539909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B8D05D-D00C-8583-3F77-3F8A3C66E01E}"/>
                </a:ext>
              </a:extLst>
            </p:cNvPr>
            <p:cNvSpPr/>
            <p:nvPr/>
          </p:nvSpPr>
          <p:spPr>
            <a:xfrm>
              <a:off x="7853920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454F9DD-1C79-65B5-C23C-FFC56B81C399}"/>
                </a:ext>
              </a:extLst>
            </p:cNvPr>
            <p:cNvSpPr/>
            <p:nvPr/>
          </p:nvSpPr>
          <p:spPr>
            <a:xfrm>
              <a:off x="8167931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2CC2ABE-08A7-3769-F588-7610BEB4902A}"/>
                </a:ext>
              </a:extLst>
            </p:cNvPr>
            <p:cNvSpPr/>
            <p:nvPr/>
          </p:nvSpPr>
          <p:spPr>
            <a:xfrm>
              <a:off x="8481941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E39A02-031E-57F8-1B16-9ED9AB4F1291}"/>
                </a:ext>
              </a:extLst>
            </p:cNvPr>
            <p:cNvSpPr/>
            <p:nvPr/>
          </p:nvSpPr>
          <p:spPr>
            <a:xfrm>
              <a:off x="879595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A7027CA5-C2AE-D77C-E6FF-DDA520387EBF}"/>
                </a:ext>
              </a:extLst>
            </p:cNvPr>
            <p:cNvSpPr/>
            <p:nvPr/>
          </p:nvSpPr>
          <p:spPr>
            <a:xfrm>
              <a:off x="910996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4BB5062-92FD-1950-C6C7-DFA26767B969}"/>
                </a:ext>
              </a:extLst>
            </p:cNvPr>
            <p:cNvSpPr/>
            <p:nvPr/>
          </p:nvSpPr>
          <p:spPr>
            <a:xfrm>
              <a:off x="7539909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3009695-CE03-2005-EEBD-2D39CA3C031E}"/>
                </a:ext>
              </a:extLst>
            </p:cNvPr>
            <p:cNvSpPr/>
            <p:nvPr/>
          </p:nvSpPr>
          <p:spPr>
            <a:xfrm>
              <a:off x="7853920" y="3114990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2CC8D96-0889-4FD2-4FB1-BB5CB3B39987}"/>
                </a:ext>
              </a:extLst>
            </p:cNvPr>
            <p:cNvSpPr/>
            <p:nvPr/>
          </p:nvSpPr>
          <p:spPr>
            <a:xfrm>
              <a:off x="816793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5C42BA0-8E51-04F4-2568-DB930B661141}"/>
                </a:ext>
              </a:extLst>
            </p:cNvPr>
            <p:cNvSpPr/>
            <p:nvPr/>
          </p:nvSpPr>
          <p:spPr>
            <a:xfrm>
              <a:off x="848194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AEAE194-4A30-A4F6-3863-1BF1ABD87DAF}"/>
                </a:ext>
              </a:extLst>
            </p:cNvPr>
            <p:cNvSpPr/>
            <p:nvPr/>
          </p:nvSpPr>
          <p:spPr>
            <a:xfrm>
              <a:off x="879595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9584232-8E94-54DB-5758-4748E683BEC1}"/>
                </a:ext>
              </a:extLst>
            </p:cNvPr>
            <p:cNvSpPr/>
            <p:nvPr/>
          </p:nvSpPr>
          <p:spPr>
            <a:xfrm>
              <a:off x="910996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68279BC-0CAB-B08A-829C-A11FC11A91B9}"/>
                </a:ext>
              </a:extLst>
            </p:cNvPr>
            <p:cNvSpPr/>
            <p:nvPr/>
          </p:nvSpPr>
          <p:spPr>
            <a:xfrm>
              <a:off x="7539909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95C072F-2CF5-2547-604F-8D6E577B4F78}"/>
                </a:ext>
              </a:extLst>
            </p:cNvPr>
            <p:cNvSpPr/>
            <p:nvPr/>
          </p:nvSpPr>
          <p:spPr>
            <a:xfrm>
              <a:off x="7853920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EE69C9B-AB60-D373-F46B-8B61F7F128B5}"/>
                </a:ext>
              </a:extLst>
            </p:cNvPr>
            <p:cNvSpPr/>
            <p:nvPr/>
          </p:nvSpPr>
          <p:spPr>
            <a:xfrm>
              <a:off x="816793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F03FB15-F9A6-3AF3-481D-11510A3F9770}"/>
                </a:ext>
              </a:extLst>
            </p:cNvPr>
            <p:cNvSpPr/>
            <p:nvPr/>
          </p:nvSpPr>
          <p:spPr>
            <a:xfrm>
              <a:off x="848194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017D3E2-30E6-AA9E-04B7-5203B52C41C1}"/>
                </a:ext>
              </a:extLst>
            </p:cNvPr>
            <p:cNvSpPr/>
            <p:nvPr/>
          </p:nvSpPr>
          <p:spPr>
            <a:xfrm>
              <a:off x="879595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006011D-2739-1405-38F0-EAED401B2950}"/>
                </a:ext>
              </a:extLst>
            </p:cNvPr>
            <p:cNvSpPr/>
            <p:nvPr/>
          </p:nvSpPr>
          <p:spPr>
            <a:xfrm>
              <a:off x="910996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B42A974-36D1-D291-3A51-A85441CB8957}"/>
              </a:ext>
            </a:extLst>
          </p:cNvPr>
          <p:cNvGrpSpPr/>
          <p:nvPr/>
        </p:nvGrpSpPr>
        <p:grpSpPr>
          <a:xfrm>
            <a:off x="5135243" y="1872079"/>
            <a:ext cx="2810471" cy="1416372"/>
            <a:chOff x="3898914" y="2237600"/>
            <a:chExt cx="1465211" cy="745221"/>
          </a:xfrm>
          <a:noFill/>
          <a:scene3d>
            <a:camera prst="isometricOffAxis2Left"/>
            <a:lightRig rig="threePt" dir="t"/>
          </a:scene3d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BF7F50C-08FF-4051-AB3D-516FB9EBB531}"/>
                </a:ext>
              </a:extLst>
            </p:cNvPr>
            <p:cNvSpPr/>
            <p:nvPr/>
          </p:nvSpPr>
          <p:spPr>
            <a:xfrm>
              <a:off x="3898916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3F2BB6A8-E937-4DDF-7805-8F07AF6DAF44}"/>
                </a:ext>
              </a:extLst>
            </p:cNvPr>
            <p:cNvSpPr/>
            <p:nvPr/>
          </p:nvSpPr>
          <p:spPr>
            <a:xfrm>
              <a:off x="408059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FCC5AB0-1C62-E785-B12C-E156B7A0C158}"/>
                </a:ext>
              </a:extLst>
            </p:cNvPr>
            <p:cNvSpPr/>
            <p:nvPr/>
          </p:nvSpPr>
          <p:spPr>
            <a:xfrm>
              <a:off x="426900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32664B1-6871-207E-59AF-328FDD30D2C9}"/>
                </a:ext>
              </a:extLst>
            </p:cNvPr>
            <p:cNvSpPr/>
            <p:nvPr/>
          </p:nvSpPr>
          <p:spPr>
            <a:xfrm>
              <a:off x="445068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65AE493-21C0-1B2C-3DE4-451A7BE03700}"/>
                </a:ext>
              </a:extLst>
            </p:cNvPr>
            <p:cNvSpPr/>
            <p:nvPr/>
          </p:nvSpPr>
          <p:spPr>
            <a:xfrm>
              <a:off x="463236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9530CFD9-0399-4BA0-5544-166C537D0555}"/>
                </a:ext>
              </a:extLst>
            </p:cNvPr>
            <p:cNvSpPr/>
            <p:nvPr/>
          </p:nvSpPr>
          <p:spPr>
            <a:xfrm>
              <a:off x="481404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BB515EB5-D6E6-94E0-FD40-85EB50B8392B}"/>
                </a:ext>
              </a:extLst>
            </p:cNvPr>
            <p:cNvSpPr/>
            <p:nvPr/>
          </p:nvSpPr>
          <p:spPr>
            <a:xfrm>
              <a:off x="4995719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42B86E44-A181-0D88-0320-3A823DB0168F}"/>
                </a:ext>
              </a:extLst>
            </p:cNvPr>
            <p:cNvSpPr/>
            <p:nvPr/>
          </p:nvSpPr>
          <p:spPr>
            <a:xfrm>
              <a:off x="518412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5A27E5E9-B1AC-DBF2-A9C5-817AC8003996}"/>
                </a:ext>
              </a:extLst>
            </p:cNvPr>
            <p:cNvSpPr/>
            <p:nvPr/>
          </p:nvSpPr>
          <p:spPr>
            <a:xfrm>
              <a:off x="3898916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ADB270E-DDA8-369C-4DA9-30FB4A9BC98D}"/>
                </a:ext>
              </a:extLst>
            </p:cNvPr>
            <p:cNvSpPr/>
            <p:nvPr/>
          </p:nvSpPr>
          <p:spPr>
            <a:xfrm>
              <a:off x="4080595" y="2426010"/>
              <a:ext cx="180000" cy="180000"/>
            </a:xfrm>
            <a:prstGeom prst="rect">
              <a:avLst/>
            </a:prstGeom>
            <a:no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589269DD-4C6D-7690-A905-9F09DCD18886}"/>
                </a:ext>
              </a:extLst>
            </p:cNvPr>
            <p:cNvSpPr/>
            <p:nvPr/>
          </p:nvSpPr>
          <p:spPr>
            <a:xfrm>
              <a:off x="4269001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6F5EB5B1-0F2E-8582-3667-D7E31990414A}"/>
                </a:ext>
              </a:extLst>
            </p:cNvPr>
            <p:cNvSpPr/>
            <p:nvPr/>
          </p:nvSpPr>
          <p:spPr>
            <a:xfrm>
              <a:off x="4450681" y="2426010"/>
              <a:ext cx="180000" cy="180000"/>
            </a:xfrm>
            <a:prstGeom prst="rect">
              <a:avLst/>
            </a:prstGeom>
            <a:no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A041BA5-4467-DEC0-8676-91909A7657F3}"/>
                </a:ext>
              </a:extLst>
            </p:cNvPr>
            <p:cNvSpPr/>
            <p:nvPr/>
          </p:nvSpPr>
          <p:spPr>
            <a:xfrm>
              <a:off x="463236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D783959-4683-4DDC-19DE-2B5E68C743DE}"/>
                </a:ext>
              </a:extLst>
            </p:cNvPr>
            <p:cNvSpPr/>
            <p:nvPr/>
          </p:nvSpPr>
          <p:spPr>
            <a:xfrm>
              <a:off x="481404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4D41979-20C5-DB34-7924-23C71F32DA8E}"/>
                </a:ext>
              </a:extLst>
            </p:cNvPr>
            <p:cNvSpPr/>
            <p:nvPr/>
          </p:nvSpPr>
          <p:spPr>
            <a:xfrm>
              <a:off x="4995719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918BE8D-CAD1-74E9-21E4-FFF299352322}"/>
                </a:ext>
              </a:extLst>
            </p:cNvPr>
            <p:cNvSpPr/>
            <p:nvPr/>
          </p:nvSpPr>
          <p:spPr>
            <a:xfrm>
              <a:off x="518412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823B97D-A11E-6859-EE5B-2CFEB6A5D862}"/>
                </a:ext>
              </a:extLst>
            </p:cNvPr>
            <p:cNvSpPr/>
            <p:nvPr/>
          </p:nvSpPr>
          <p:spPr>
            <a:xfrm>
              <a:off x="3898916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2EF3750A-44CA-DFA2-7276-A77DA3B40AB0}"/>
                </a:ext>
              </a:extLst>
            </p:cNvPr>
            <p:cNvSpPr/>
            <p:nvPr/>
          </p:nvSpPr>
          <p:spPr>
            <a:xfrm>
              <a:off x="408059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E86BC56D-3FE5-4120-E52C-10C9318FC600}"/>
                </a:ext>
              </a:extLst>
            </p:cNvPr>
            <p:cNvSpPr/>
            <p:nvPr/>
          </p:nvSpPr>
          <p:spPr>
            <a:xfrm>
              <a:off x="4269001" y="2614415"/>
              <a:ext cx="180000" cy="180000"/>
            </a:xfrm>
            <a:prstGeom prst="rect">
              <a:avLst/>
            </a:prstGeom>
            <a:no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A26C5C0-B1DB-4B51-1347-0CBB08CC4EF7}"/>
                </a:ext>
              </a:extLst>
            </p:cNvPr>
            <p:cNvSpPr/>
            <p:nvPr/>
          </p:nvSpPr>
          <p:spPr>
            <a:xfrm>
              <a:off x="4450681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CFA5651-A644-A215-3B55-1BD92C0D7B12}"/>
                </a:ext>
              </a:extLst>
            </p:cNvPr>
            <p:cNvSpPr/>
            <p:nvPr/>
          </p:nvSpPr>
          <p:spPr>
            <a:xfrm>
              <a:off x="463236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1512B82-2E29-26CF-75E2-EB8B9689344C}"/>
                </a:ext>
              </a:extLst>
            </p:cNvPr>
            <p:cNvSpPr/>
            <p:nvPr/>
          </p:nvSpPr>
          <p:spPr>
            <a:xfrm>
              <a:off x="481404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CA5F2B9F-3D2A-D446-067E-3AF1FF371F14}"/>
                </a:ext>
              </a:extLst>
            </p:cNvPr>
            <p:cNvSpPr/>
            <p:nvPr/>
          </p:nvSpPr>
          <p:spPr>
            <a:xfrm>
              <a:off x="4995719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3BF75F3-0CB3-166C-1437-FED1CC536326}"/>
                </a:ext>
              </a:extLst>
            </p:cNvPr>
            <p:cNvSpPr/>
            <p:nvPr/>
          </p:nvSpPr>
          <p:spPr>
            <a:xfrm>
              <a:off x="518412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8D004860-9605-9B2C-587A-BDFD6534C6F1}"/>
                </a:ext>
              </a:extLst>
            </p:cNvPr>
            <p:cNvSpPr/>
            <p:nvPr/>
          </p:nvSpPr>
          <p:spPr>
            <a:xfrm>
              <a:off x="3898914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251ED5F7-A2F1-BEE5-9E7B-85F27E7B6471}"/>
                </a:ext>
              </a:extLst>
            </p:cNvPr>
            <p:cNvSpPr/>
            <p:nvPr/>
          </p:nvSpPr>
          <p:spPr>
            <a:xfrm>
              <a:off x="4080595" y="2802821"/>
              <a:ext cx="180000" cy="180000"/>
            </a:xfrm>
            <a:prstGeom prst="rect">
              <a:avLst/>
            </a:prstGeom>
            <a:no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7EB71CB6-ACCF-4A0B-7E80-0EFEF3FBEE07}"/>
                </a:ext>
              </a:extLst>
            </p:cNvPr>
            <p:cNvSpPr/>
            <p:nvPr/>
          </p:nvSpPr>
          <p:spPr>
            <a:xfrm>
              <a:off x="426900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1FFB4AC8-8521-1F86-2291-3C25F4FFACE7}"/>
                </a:ext>
              </a:extLst>
            </p:cNvPr>
            <p:cNvSpPr/>
            <p:nvPr/>
          </p:nvSpPr>
          <p:spPr>
            <a:xfrm>
              <a:off x="445067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A8AC35D-673A-A0EA-F751-7B421F6F55D4}"/>
                </a:ext>
              </a:extLst>
            </p:cNvPr>
            <p:cNvSpPr/>
            <p:nvPr/>
          </p:nvSpPr>
          <p:spPr>
            <a:xfrm>
              <a:off x="463235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AF8C699-B58F-82C8-7EF7-5C8BCDE0E43C}"/>
                </a:ext>
              </a:extLst>
            </p:cNvPr>
            <p:cNvSpPr/>
            <p:nvPr/>
          </p:nvSpPr>
          <p:spPr>
            <a:xfrm>
              <a:off x="481404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D395B69-63F3-40E6-534F-C92CE3AF5849}"/>
                </a:ext>
              </a:extLst>
            </p:cNvPr>
            <p:cNvSpPr/>
            <p:nvPr/>
          </p:nvSpPr>
          <p:spPr>
            <a:xfrm>
              <a:off x="499571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981BA208-A2E0-8310-583A-C75259390F46}"/>
                </a:ext>
              </a:extLst>
            </p:cNvPr>
            <p:cNvSpPr/>
            <p:nvPr/>
          </p:nvSpPr>
          <p:spPr>
            <a:xfrm>
              <a:off x="518412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24E45B7-E7BE-32B7-140A-97902F7B88A1}"/>
              </a:ext>
            </a:extLst>
          </p:cNvPr>
          <p:cNvGrpSpPr/>
          <p:nvPr/>
        </p:nvGrpSpPr>
        <p:grpSpPr>
          <a:xfrm>
            <a:off x="5159502" y="2076419"/>
            <a:ext cx="1481004" cy="2285019"/>
            <a:chOff x="7059301" y="506856"/>
            <a:chExt cx="798580" cy="1232117"/>
          </a:xfrm>
        </p:grpSpPr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621656A2-4E97-0CA0-6F19-BAC6EBCE2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036" y="1247383"/>
              <a:ext cx="271443" cy="485612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D28F1589-586D-5A15-07A1-90618DBB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9301" y="720173"/>
              <a:ext cx="208800" cy="101880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B2B35ED3-18C6-0AC4-1214-BFCB37F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410" y="1044944"/>
              <a:ext cx="698604" cy="685434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DCA48CC-8DE2-ED10-E92B-551BD2FE5D8C}"/>
                </a:ext>
              </a:extLst>
            </p:cNvPr>
            <p:cNvGrpSpPr/>
            <p:nvPr/>
          </p:nvGrpSpPr>
          <p:grpSpPr>
            <a:xfrm>
              <a:off x="7235081" y="506856"/>
              <a:ext cx="622800" cy="622800"/>
              <a:chOff x="7235081" y="506856"/>
              <a:chExt cx="622800" cy="622800"/>
            </a:xfrm>
            <a:scene3d>
              <a:camera prst="isometricOffAxis2Left"/>
              <a:lightRig rig="threePt" dir="t"/>
            </a:scene3d>
          </p:grpSpPr>
          <p:sp>
            <p:nvSpPr>
              <p:cNvPr id="188" name="弧形 187">
                <a:extLst>
                  <a:ext uri="{FF2B5EF4-FFF2-40B4-BE49-F238E27FC236}">
                    <a16:creationId xmlns:a16="http://schemas.microsoft.com/office/drawing/2014/main" id="{1D1ECA44-E124-2CCC-BA6A-9FE7C17E4CDB}"/>
                  </a:ext>
                </a:extLst>
              </p:cNvPr>
              <p:cNvSpPr/>
              <p:nvPr/>
            </p:nvSpPr>
            <p:spPr>
              <a:xfrm>
                <a:off x="7235081" y="506856"/>
                <a:ext cx="622800" cy="622800"/>
              </a:xfrm>
              <a:prstGeom prst="arc">
                <a:avLst>
                  <a:gd name="adj1" fmla="val 2797304"/>
                  <a:gd name="adj2" fmla="val 11237685"/>
                </a:avLst>
              </a:prstGeom>
              <a:ln w="571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弧形 188">
                <a:extLst>
                  <a:ext uri="{FF2B5EF4-FFF2-40B4-BE49-F238E27FC236}">
                    <a16:creationId xmlns:a16="http://schemas.microsoft.com/office/drawing/2014/main" id="{955AB44A-5EF0-B6B0-29E8-00C68D068944}"/>
                  </a:ext>
                </a:extLst>
              </p:cNvPr>
              <p:cNvSpPr/>
              <p:nvPr/>
            </p:nvSpPr>
            <p:spPr>
              <a:xfrm>
                <a:off x="7235081" y="506856"/>
                <a:ext cx="622800" cy="622800"/>
              </a:xfrm>
              <a:prstGeom prst="arc">
                <a:avLst>
                  <a:gd name="adj1" fmla="val 11217729"/>
                  <a:gd name="adj2" fmla="val 2890226"/>
                </a:avLst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1" name="文本框 190">
            <a:extLst>
              <a:ext uri="{FF2B5EF4-FFF2-40B4-BE49-F238E27FC236}">
                <a16:creationId xmlns:a16="http://schemas.microsoft.com/office/drawing/2014/main" id="{BF64038C-4C32-F13A-ADD2-33C7B5DCE6D7}"/>
              </a:ext>
            </a:extLst>
          </p:cNvPr>
          <p:cNvSpPr txBox="1"/>
          <p:nvPr/>
        </p:nvSpPr>
        <p:spPr>
          <a:xfrm>
            <a:off x="2799467" y="2955072"/>
            <a:ext cx="2254143" cy="523220"/>
          </a:xfrm>
          <a:prstGeom prst="rect">
            <a:avLst/>
          </a:prstGeom>
          <a:noFill/>
          <a:scene3d>
            <a:camera prst="isometricOffAxis1Right">
              <a:rot lat="1080000" lon="181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Tracing back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D90CD0-EC22-A092-81FC-22A66355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9CC2FA-3847-28AF-DB27-AFD6EC6A4732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Our strategy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FFE79EA-0C03-8FF7-6804-E3814F85ABC6}"/>
              </a:ext>
            </a:extLst>
          </p:cNvPr>
          <p:cNvSpPr txBox="1"/>
          <p:nvPr/>
        </p:nvSpPr>
        <p:spPr>
          <a:xfrm>
            <a:off x="3291833" y="4939625"/>
            <a:ext cx="2735044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C4481BA-51CC-E396-4DDC-8C0EA57507BA}"/>
              </a:ext>
            </a:extLst>
          </p:cNvPr>
          <p:cNvSpPr txBox="1"/>
          <p:nvPr/>
        </p:nvSpPr>
        <p:spPr>
          <a:xfrm>
            <a:off x="5492105" y="1223581"/>
            <a:ext cx="3305713" cy="52322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8352AEF9-9061-9A43-1277-4EFF33A534AD}"/>
              </a:ext>
            </a:extLst>
          </p:cNvPr>
          <p:cNvSpPr/>
          <p:nvPr/>
        </p:nvSpPr>
        <p:spPr>
          <a:xfrm>
            <a:off x="5356760" y="1746314"/>
            <a:ext cx="2796640" cy="1415583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858063A-B148-16A5-7245-9F9C749B6E20}"/>
              </a:ext>
            </a:extLst>
          </p:cNvPr>
          <p:cNvGrpSpPr/>
          <p:nvPr/>
        </p:nvGrpSpPr>
        <p:grpSpPr>
          <a:xfrm>
            <a:off x="3773018" y="2546462"/>
            <a:ext cx="3613888" cy="3580860"/>
            <a:chOff x="7539909" y="1858948"/>
            <a:chExt cx="1884064" cy="1884062"/>
          </a:xfrm>
          <a:noFill/>
          <a:scene3d>
            <a:camera prst="isometricOffAxis2Top"/>
            <a:lightRig rig="threePt" dir="t"/>
          </a:scene3d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AF03E9B-EF3D-08B6-77A8-A6113C0EF384}"/>
                </a:ext>
              </a:extLst>
            </p:cNvPr>
            <p:cNvSpPr/>
            <p:nvPr/>
          </p:nvSpPr>
          <p:spPr>
            <a:xfrm>
              <a:off x="7539909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31689A1-BE7A-3E67-55E8-FB8717B1800A}"/>
                </a:ext>
              </a:extLst>
            </p:cNvPr>
            <p:cNvSpPr/>
            <p:nvPr/>
          </p:nvSpPr>
          <p:spPr>
            <a:xfrm>
              <a:off x="7853920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4C19C0A3-3B13-E2B4-EA93-5EE5775CE81E}"/>
                </a:ext>
              </a:extLst>
            </p:cNvPr>
            <p:cNvSpPr/>
            <p:nvPr/>
          </p:nvSpPr>
          <p:spPr>
            <a:xfrm>
              <a:off x="816793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B222615-32A0-4157-7F74-5D19D710EBF2}"/>
                </a:ext>
              </a:extLst>
            </p:cNvPr>
            <p:cNvSpPr/>
            <p:nvPr/>
          </p:nvSpPr>
          <p:spPr>
            <a:xfrm>
              <a:off x="8481941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00EABB3-C085-709A-4297-FC609257E5F2}"/>
                </a:ext>
              </a:extLst>
            </p:cNvPr>
            <p:cNvSpPr/>
            <p:nvPr/>
          </p:nvSpPr>
          <p:spPr>
            <a:xfrm>
              <a:off x="879595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9210DEB-F16D-5E98-EA38-5AE9B5C7CC40}"/>
                </a:ext>
              </a:extLst>
            </p:cNvPr>
            <p:cNvSpPr/>
            <p:nvPr/>
          </p:nvSpPr>
          <p:spPr>
            <a:xfrm>
              <a:off x="9109962" y="1858948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3EB675C-A748-48F8-D099-B92F03373086}"/>
                </a:ext>
              </a:extLst>
            </p:cNvPr>
            <p:cNvSpPr/>
            <p:nvPr/>
          </p:nvSpPr>
          <p:spPr>
            <a:xfrm>
              <a:off x="7539909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CBDD72F-AA9D-2C2E-509C-94FFF7A0FB11}"/>
                </a:ext>
              </a:extLst>
            </p:cNvPr>
            <p:cNvSpPr/>
            <p:nvPr/>
          </p:nvSpPr>
          <p:spPr>
            <a:xfrm>
              <a:off x="7853920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A0ED142-79B8-E3AB-05D7-E52CF2BE2152}"/>
                </a:ext>
              </a:extLst>
            </p:cNvPr>
            <p:cNvSpPr/>
            <p:nvPr/>
          </p:nvSpPr>
          <p:spPr>
            <a:xfrm>
              <a:off x="816793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CCB9EE3-955E-2CFB-BF45-12D993CDDDB9}"/>
                </a:ext>
              </a:extLst>
            </p:cNvPr>
            <p:cNvSpPr/>
            <p:nvPr/>
          </p:nvSpPr>
          <p:spPr>
            <a:xfrm>
              <a:off x="8481941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30F3350-87EA-245F-FD27-788DB04C4722}"/>
                </a:ext>
              </a:extLst>
            </p:cNvPr>
            <p:cNvSpPr/>
            <p:nvPr/>
          </p:nvSpPr>
          <p:spPr>
            <a:xfrm>
              <a:off x="879595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0090CF7-9BC9-6464-7B88-F8F88C91C485}"/>
                </a:ext>
              </a:extLst>
            </p:cNvPr>
            <p:cNvSpPr/>
            <p:nvPr/>
          </p:nvSpPr>
          <p:spPr>
            <a:xfrm>
              <a:off x="9109962" y="217295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126A9BD-86EE-9E23-F084-F6E8905913D9}"/>
                </a:ext>
              </a:extLst>
            </p:cNvPr>
            <p:cNvSpPr/>
            <p:nvPr/>
          </p:nvSpPr>
          <p:spPr>
            <a:xfrm>
              <a:off x="7539909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D3CDBE4-7588-DBBB-A0F1-35CAB751B0D1}"/>
                </a:ext>
              </a:extLst>
            </p:cNvPr>
            <p:cNvSpPr/>
            <p:nvPr/>
          </p:nvSpPr>
          <p:spPr>
            <a:xfrm>
              <a:off x="7853920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6B01460-D24C-CA73-5AB8-EB7F2AE6559C}"/>
                </a:ext>
              </a:extLst>
            </p:cNvPr>
            <p:cNvSpPr/>
            <p:nvPr/>
          </p:nvSpPr>
          <p:spPr>
            <a:xfrm>
              <a:off x="816793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DD6B1F4-794D-00D6-C3E7-F3F58D2AD619}"/>
                </a:ext>
              </a:extLst>
            </p:cNvPr>
            <p:cNvSpPr/>
            <p:nvPr/>
          </p:nvSpPr>
          <p:spPr>
            <a:xfrm>
              <a:off x="8481941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28363BDD-5097-81BC-141D-13960D9C7490}"/>
                </a:ext>
              </a:extLst>
            </p:cNvPr>
            <p:cNvSpPr/>
            <p:nvPr/>
          </p:nvSpPr>
          <p:spPr>
            <a:xfrm>
              <a:off x="879595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BB8AA10-7D4E-6412-5292-32163A4C23AC}"/>
                </a:ext>
              </a:extLst>
            </p:cNvPr>
            <p:cNvSpPr/>
            <p:nvPr/>
          </p:nvSpPr>
          <p:spPr>
            <a:xfrm>
              <a:off x="9109962" y="248696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2053D27-93B0-405A-845E-1CB8607EC62D}"/>
                </a:ext>
              </a:extLst>
            </p:cNvPr>
            <p:cNvSpPr/>
            <p:nvPr/>
          </p:nvSpPr>
          <p:spPr>
            <a:xfrm>
              <a:off x="7539909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1B8D05D-D00C-8583-3F77-3F8A3C66E01E}"/>
                </a:ext>
              </a:extLst>
            </p:cNvPr>
            <p:cNvSpPr/>
            <p:nvPr/>
          </p:nvSpPr>
          <p:spPr>
            <a:xfrm>
              <a:off x="7853920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454F9DD-1C79-65B5-C23C-FFC56B81C399}"/>
                </a:ext>
              </a:extLst>
            </p:cNvPr>
            <p:cNvSpPr/>
            <p:nvPr/>
          </p:nvSpPr>
          <p:spPr>
            <a:xfrm>
              <a:off x="8167931" y="2800980"/>
              <a:ext cx="314011" cy="314011"/>
            </a:xfrm>
            <a:prstGeom prst="rect">
              <a:avLst/>
            </a:prstGeom>
            <a:solidFill>
              <a:srgbClr val="47576E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2CC2ABE-08A7-3769-F588-7610BEB4902A}"/>
                </a:ext>
              </a:extLst>
            </p:cNvPr>
            <p:cNvSpPr/>
            <p:nvPr/>
          </p:nvSpPr>
          <p:spPr>
            <a:xfrm>
              <a:off x="8481941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E39A02-031E-57F8-1B16-9ED9AB4F1291}"/>
                </a:ext>
              </a:extLst>
            </p:cNvPr>
            <p:cNvSpPr/>
            <p:nvPr/>
          </p:nvSpPr>
          <p:spPr>
            <a:xfrm>
              <a:off x="879595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A7027CA5-C2AE-D77C-E6FF-DDA520387EBF}"/>
                </a:ext>
              </a:extLst>
            </p:cNvPr>
            <p:cNvSpPr/>
            <p:nvPr/>
          </p:nvSpPr>
          <p:spPr>
            <a:xfrm>
              <a:off x="9109962" y="280098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4BB5062-92FD-1950-C6C7-DFA26767B969}"/>
                </a:ext>
              </a:extLst>
            </p:cNvPr>
            <p:cNvSpPr/>
            <p:nvPr/>
          </p:nvSpPr>
          <p:spPr>
            <a:xfrm>
              <a:off x="7539909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3009695-CE03-2005-EEBD-2D39CA3C031E}"/>
                </a:ext>
              </a:extLst>
            </p:cNvPr>
            <p:cNvSpPr/>
            <p:nvPr/>
          </p:nvSpPr>
          <p:spPr>
            <a:xfrm>
              <a:off x="7853920" y="3114990"/>
              <a:ext cx="314011" cy="31401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2CC8D96-0889-4FD2-4FB1-BB5CB3B39987}"/>
                </a:ext>
              </a:extLst>
            </p:cNvPr>
            <p:cNvSpPr/>
            <p:nvPr/>
          </p:nvSpPr>
          <p:spPr>
            <a:xfrm>
              <a:off x="816793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5C42BA0-8E51-04F4-2568-DB930B661141}"/>
                </a:ext>
              </a:extLst>
            </p:cNvPr>
            <p:cNvSpPr/>
            <p:nvPr/>
          </p:nvSpPr>
          <p:spPr>
            <a:xfrm>
              <a:off x="8481941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AEAE194-4A30-A4F6-3863-1BF1ABD87DAF}"/>
                </a:ext>
              </a:extLst>
            </p:cNvPr>
            <p:cNvSpPr/>
            <p:nvPr/>
          </p:nvSpPr>
          <p:spPr>
            <a:xfrm>
              <a:off x="879595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9584232-8E94-54DB-5758-4748E683BEC1}"/>
                </a:ext>
              </a:extLst>
            </p:cNvPr>
            <p:cNvSpPr/>
            <p:nvPr/>
          </p:nvSpPr>
          <p:spPr>
            <a:xfrm>
              <a:off x="9109962" y="3114990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68279BC-0CAB-B08A-829C-A11FC11A91B9}"/>
                </a:ext>
              </a:extLst>
            </p:cNvPr>
            <p:cNvSpPr/>
            <p:nvPr/>
          </p:nvSpPr>
          <p:spPr>
            <a:xfrm>
              <a:off x="7539909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95C072F-2CF5-2547-604F-8D6E577B4F78}"/>
                </a:ext>
              </a:extLst>
            </p:cNvPr>
            <p:cNvSpPr/>
            <p:nvPr/>
          </p:nvSpPr>
          <p:spPr>
            <a:xfrm>
              <a:off x="7853920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EE69C9B-AB60-D373-F46B-8B61F7F128B5}"/>
                </a:ext>
              </a:extLst>
            </p:cNvPr>
            <p:cNvSpPr/>
            <p:nvPr/>
          </p:nvSpPr>
          <p:spPr>
            <a:xfrm>
              <a:off x="816793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F03FB15-F9A6-3AF3-481D-11510A3F9770}"/>
                </a:ext>
              </a:extLst>
            </p:cNvPr>
            <p:cNvSpPr/>
            <p:nvPr/>
          </p:nvSpPr>
          <p:spPr>
            <a:xfrm>
              <a:off x="8481941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017D3E2-30E6-AA9E-04B7-5203B52C41C1}"/>
                </a:ext>
              </a:extLst>
            </p:cNvPr>
            <p:cNvSpPr/>
            <p:nvPr/>
          </p:nvSpPr>
          <p:spPr>
            <a:xfrm>
              <a:off x="879595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006011D-2739-1405-38F0-EAED401B2950}"/>
                </a:ext>
              </a:extLst>
            </p:cNvPr>
            <p:cNvSpPr/>
            <p:nvPr/>
          </p:nvSpPr>
          <p:spPr>
            <a:xfrm>
              <a:off x="9109962" y="3428999"/>
              <a:ext cx="314011" cy="314011"/>
            </a:xfrm>
            <a:prstGeom prst="rect">
              <a:avLst/>
            </a:prstGeom>
            <a:grp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B42A974-36D1-D291-3A51-A85441CB8957}"/>
              </a:ext>
            </a:extLst>
          </p:cNvPr>
          <p:cNvGrpSpPr/>
          <p:nvPr/>
        </p:nvGrpSpPr>
        <p:grpSpPr>
          <a:xfrm>
            <a:off x="5135243" y="1872079"/>
            <a:ext cx="2810471" cy="1416372"/>
            <a:chOff x="3898914" y="2237600"/>
            <a:chExt cx="1465211" cy="745221"/>
          </a:xfrm>
          <a:noFill/>
          <a:scene3d>
            <a:camera prst="isometricOffAxis2Left"/>
            <a:lightRig rig="threePt" dir="t"/>
          </a:scene3d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BF7F50C-08FF-4051-AB3D-516FB9EBB531}"/>
                </a:ext>
              </a:extLst>
            </p:cNvPr>
            <p:cNvSpPr/>
            <p:nvPr/>
          </p:nvSpPr>
          <p:spPr>
            <a:xfrm>
              <a:off x="3898916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3F2BB6A8-E937-4DDF-7805-8F07AF6DAF44}"/>
                </a:ext>
              </a:extLst>
            </p:cNvPr>
            <p:cNvSpPr/>
            <p:nvPr/>
          </p:nvSpPr>
          <p:spPr>
            <a:xfrm>
              <a:off x="408059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FCC5AB0-1C62-E785-B12C-E156B7A0C158}"/>
                </a:ext>
              </a:extLst>
            </p:cNvPr>
            <p:cNvSpPr/>
            <p:nvPr/>
          </p:nvSpPr>
          <p:spPr>
            <a:xfrm>
              <a:off x="426900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32664B1-6871-207E-59AF-328FDD30D2C9}"/>
                </a:ext>
              </a:extLst>
            </p:cNvPr>
            <p:cNvSpPr/>
            <p:nvPr/>
          </p:nvSpPr>
          <p:spPr>
            <a:xfrm>
              <a:off x="4450681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65AE493-21C0-1B2C-3DE4-451A7BE03700}"/>
                </a:ext>
              </a:extLst>
            </p:cNvPr>
            <p:cNvSpPr/>
            <p:nvPr/>
          </p:nvSpPr>
          <p:spPr>
            <a:xfrm>
              <a:off x="463236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9530CFD9-0399-4BA0-5544-166C537D0555}"/>
                </a:ext>
              </a:extLst>
            </p:cNvPr>
            <p:cNvSpPr/>
            <p:nvPr/>
          </p:nvSpPr>
          <p:spPr>
            <a:xfrm>
              <a:off x="4814040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BB515EB5-D6E6-94E0-FD40-85EB50B8392B}"/>
                </a:ext>
              </a:extLst>
            </p:cNvPr>
            <p:cNvSpPr/>
            <p:nvPr/>
          </p:nvSpPr>
          <p:spPr>
            <a:xfrm>
              <a:off x="4995719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42B86E44-A181-0D88-0320-3A823DB0168F}"/>
                </a:ext>
              </a:extLst>
            </p:cNvPr>
            <p:cNvSpPr/>
            <p:nvPr/>
          </p:nvSpPr>
          <p:spPr>
            <a:xfrm>
              <a:off x="5184125" y="223760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5A27E5E9-B1AC-DBF2-A9C5-817AC8003996}"/>
                </a:ext>
              </a:extLst>
            </p:cNvPr>
            <p:cNvSpPr/>
            <p:nvPr/>
          </p:nvSpPr>
          <p:spPr>
            <a:xfrm>
              <a:off x="3898916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ADB270E-DDA8-369C-4DA9-30FB4A9BC98D}"/>
                </a:ext>
              </a:extLst>
            </p:cNvPr>
            <p:cNvSpPr/>
            <p:nvPr/>
          </p:nvSpPr>
          <p:spPr>
            <a:xfrm>
              <a:off x="4080595" y="242601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589269DD-4C6D-7690-A905-9F09DCD18886}"/>
                </a:ext>
              </a:extLst>
            </p:cNvPr>
            <p:cNvSpPr/>
            <p:nvPr/>
          </p:nvSpPr>
          <p:spPr>
            <a:xfrm>
              <a:off x="4269001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6F5EB5B1-0F2E-8582-3667-D7E31990414A}"/>
                </a:ext>
              </a:extLst>
            </p:cNvPr>
            <p:cNvSpPr/>
            <p:nvPr/>
          </p:nvSpPr>
          <p:spPr>
            <a:xfrm>
              <a:off x="4450681" y="2426010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A041BA5-4467-DEC0-8676-91909A7657F3}"/>
                </a:ext>
              </a:extLst>
            </p:cNvPr>
            <p:cNvSpPr/>
            <p:nvPr/>
          </p:nvSpPr>
          <p:spPr>
            <a:xfrm>
              <a:off x="463236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D783959-4683-4DDC-19DE-2B5E68C743DE}"/>
                </a:ext>
              </a:extLst>
            </p:cNvPr>
            <p:cNvSpPr/>
            <p:nvPr/>
          </p:nvSpPr>
          <p:spPr>
            <a:xfrm>
              <a:off x="4814040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4D41979-20C5-DB34-7924-23C71F32DA8E}"/>
                </a:ext>
              </a:extLst>
            </p:cNvPr>
            <p:cNvSpPr/>
            <p:nvPr/>
          </p:nvSpPr>
          <p:spPr>
            <a:xfrm>
              <a:off x="4995719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918BE8D-CAD1-74E9-21E4-FFF299352322}"/>
                </a:ext>
              </a:extLst>
            </p:cNvPr>
            <p:cNvSpPr/>
            <p:nvPr/>
          </p:nvSpPr>
          <p:spPr>
            <a:xfrm>
              <a:off x="5184125" y="2426010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823B97D-A11E-6859-EE5B-2CFEB6A5D862}"/>
                </a:ext>
              </a:extLst>
            </p:cNvPr>
            <p:cNvSpPr/>
            <p:nvPr/>
          </p:nvSpPr>
          <p:spPr>
            <a:xfrm>
              <a:off x="3898916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2EF3750A-44CA-DFA2-7276-A77DA3B40AB0}"/>
                </a:ext>
              </a:extLst>
            </p:cNvPr>
            <p:cNvSpPr/>
            <p:nvPr/>
          </p:nvSpPr>
          <p:spPr>
            <a:xfrm>
              <a:off x="408059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E86BC56D-3FE5-4120-E52C-10C9318FC600}"/>
                </a:ext>
              </a:extLst>
            </p:cNvPr>
            <p:cNvSpPr/>
            <p:nvPr/>
          </p:nvSpPr>
          <p:spPr>
            <a:xfrm>
              <a:off x="4269001" y="2614415"/>
              <a:ext cx="180000" cy="18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A26C5C0-B1DB-4B51-1347-0CBB08CC4EF7}"/>
                </a:ext>
              </a:extLst>
            </p:cNvPr>
            <p:cNvSpPr/>
            <p:nvPr/>
          </p:nvSpPr>
          <p:spPr>
            <a:xfrm>
              <a:off x="4450681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8CFA5651-A644-A215-3B55-1BD92C0D7B12}"/>
                </a:ext>
              </a:extLst>
            </p:cNvPr>
            <p:cNvSpPr/>
            <p:nvPr/>
          </p:nvSpPr>
          <p:spPr>
            <a:xfrm>
              <a:off x="463236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1512B82-2E29-26CF-75E2-EB8B9689344C}"/>
                </a:ext>
              </a:extLst>
            </p:cNvPr>
            <p:cNvSpPr/>
            <p:nvPr/>
          </p:nvSpPr>
          <p:spPr>
            <a:xfrm>
              <a:off x="4814040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CA5F2B9F-3D2A-D446-067E-3AF1FF371F14}"/>
                </a:ext>
              </a:extLst>
            </p:cNvPr>
            <p:cNvSpPr/>
            <p:nvPr/>
          </p:nvSpPr>
          <p:spPr>
            <a:xfrm>
              <a:off x="4995719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3BF75F3-0CB3-166C-1437-FED1CC536326}"/>
                </a:ext>
              </a:extLst>
            </p:cNvPr>
            <p:cNvSpPr/>
            <p:nvPr/>
          </p:nvSpPr>
          <p:spPr>
            <a:xfrm>
              <a:off x="5184125" y="2614415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8D004860-9605-9B2C-587A-BDFD6534C6F1}"/>
                </a:ext>
              </a:extLst>
            </p:cNvPr>
            <p:cNvSpPr/>
            <p:nvPr/>
          </p:nvSpPr>
          <p:spPr>
            <a:xfrm>
              <a:off x="3898914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251ED5F7-A2F1-BEE5-9E7B-85F27E7B6471}"/>
                </a:ext>
              </a:extLst>
            </p:cNvPr>
            <p:cNvSpPr/>
            <p:nvPr/>
          </p:nvSpPr>
          <p:spPr>
            <a:xfrm>
              <a:off x="4080595" y="2802821"/>
              <a:ext cx="180000" cy="180000"/>
            </a:xfrm>
            <a:prstGeom prst="rect">
              <a:avLst/>
            </a:prstGeom>
            <a:solidFill>
              <a:srgbClr val="CDACE6"/>
            </a:solidFill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7EB71CB6-ACCF-4A0B-7E80-0EFEF3FBEE07}"/>
                </a:ext>
              </a:extLst>
            </p:cNvPr>
            <p:cNvSpPr/>
            <p:nvPr/>
          </p:nvSpPr>
          <p:spPr>
            <a:xfrm>
              <a:off x="426900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1FFB4AC8-8521-1F86-2291-3C25F4FFACE7}"/>
                </a:ext>
              </a:extLst>
            </p:cNvPr>
            <p:cNvSpPr/>
            <p:nvPr/>
          </p:nvSpPr>
          <p:spPr>
            <a:xfrm>
              <a:off x="445067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BA8AC35D-673A-A0EA-F751-7B421F6F55D4}"/>
                </a:ext>
              </a:extLst>
            </p:cNvPr>
            <p:cNvSpPr/>
            <p:nvPr/>
          </p:nvSpPr>
          <p:spPr>
            <a:xfrm>
              <a:off x="463235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AF8C699-B58F-82C8-7EF7-5C8BCDE0E43C}"/>
                </a:ext>
              </a:extLst>
            </p:cNvPr>
            <p:cNvSpPr/>
            <p:nvPr/>
          </p:nvSpPr>
          <p:spPr>
            <a:xfrm>
              <a:off x="4814040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D395B69-63F3-40E6-534F-C92CE3AF5849}"/>
                </a:ext>
              </a:extLst>
            </p:cNvPr>
            <p:cNvSpPr/>
            <p:nvPr/>
          </p:nvSpPr>
          <p:spPr>
            <a:xfrm>
              <a:off x="4995719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981BA208-A2E0-8310-583A-C75259390F46}"/>
                </a:ext>
              </a:extLst>
            </p:cNvPr>
            <p:cNvSpPr/>
            <p:nvPr/>
          </p:nvSpPr>
          <p:spPr>
            <a:xfrm>
              <a:off x="5184125" y="2802821"/>
              <a:ext cx="180000" cy="180000"/>
            </a:xfrm>
            <a:prstGeom prst="rect">
              <a:avLst/>
            </a:prstGeom>
            <a:grpFill/>
            <a:ln w="28575">
              <a:solidFill>
                <a:srgbClr val="9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24E45B7-E7BE-32B7-140A-97902F7B88A1}"/>
              </a:ext>
            </a:extLst>
          </p:cNvPr>
          <p:cNvGrpSpPr/>
          <p:nvPr/>
        </p:nvGrpSpPr>
        <p:grpSpPr>
          <a:xfrm>
            <a:off x="5159502" y="2076419"/>
            <a:ext cx="1481004" cy="2285019"/>
            <a:chOff x="7059301" y="506856"/>
            <a:chExt cx="798580" cy="1232117"/>
          </a:xfrm>
        </p:grpSpPr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621656A2-4E97-0CA0-6F19-BAC6EBCE2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036" y="1247383"/>
              <a:ext cx="271443" cy="485612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D28F1589-586D-5A15-07A1-90618DBB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9301" y="720173"/>
              <a:ext cx="208800" cy="101880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B2B35ED3-18C6-0AC4-1214-BFCB37F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410" y="1044944"/>
              <a:ext cx="698604" cy="685434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DCA48CC-8DE2-ED10-E92B-551BD2FE5D8C}"/>
                </a:ext>
              </a:extLst>
            </p:cNvPr>
            <p:cNvGrpSpPr/>
            <p:nvPr/>
          </p:nvGrpSpPr>
          <p:grpSpPr>
            <a:xfrm>
              <a:off x="7235081" y="506856"/>
              <a:ext cx="622800" cy="622800"/>
              <a:chOff x="7235081" y="506856"/>
              <a:chExt cx="622800" cy="622800"/>
            </a:xfrm>
            <a:scene3d>
              <a:camera prst="isometricOffAxis2Left"/>
              <a:lightRig rig="threePt" dir="t"/>
            </a:scene3d>
          </p:grpSpPr>
          <p:sp>
            <p:nvSpPr>
              <p:cNvPr id="188" name="弧形 187">
                <a:extLst>
                  <a:ext uri="{FF2B5EF4-FFF2-40B4-BE49-F238E27FC236}">
                    <a16:creationId xmlns:a16="http://schemas.microsoft.com/office/drawing/2014/main" id="{1D1ECA44-E124-2CCC-BA6A-9FE7C17E4CDB}"/>
                  </a:ext>
                </a:extLst>
              </p:cNvPr>
              <p:cNvSpPr/>
              <p:nvPr/>
            </p:nvSpPr>
            <p:spPr>
              <a:xfrm>
                <a:off x="7235081" y="506856"/>
                <a:ext cx="622800" cy="622800"/>
              </a:xfrm>
              <a:prstGeom prst="arc">
                <a:avLst>
                  <a:gd name="adj1" fmla="val 2797304"/>
                  <a:gd name="adj2" fmla="val 11237685"/>
                </a:avLst>
              </a:prstGeom>
              <a:ln w="571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弧形 188">
                <a:extLst>
                  <a:ext uri="{FF2B5EF4-FFF2-40B4-BE49-F238E27FC236}">
                    <a16:creationId xmlns:a16="http://schemas.microsoft.com/office/drawing/2014/main" id="{955AB44A-5EF0-B6B0-29E8-00C68D068944}"/>
                  </a:ext>
                </a:extLst>
              </p:cNvPr>
              <p:cNvSpPr/>
              <p:nvPr/>
            </p:nvSpPr>
            <p:spPr>
              <a:xfrm>
                <a:off x="7235081" y="506856"/>
                <a:ext cx="622800" cy="622800"/>
              </a:xfrm>
              <a:prstGeom prst="arc">
                <a:avLst>
                  <a:gd name="adj1" fmla="val 11217729"/>
                  <a:gd name="adj2" fmla="val 2890226"/>
                </a:avLst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1" name="文本框 190">
            <a:extLst>
              <a:ext uri="{FF2B5EF4-FFF2-40B4-BE49-F238E27FC236}">
                <a16:creationId xmlns:a16="http://schemas.microsoft.com/office/drawing/2014/main" id="{BF64038C-4C32-F13A-ADD2-33C7B5DCE6D7}"/>
              </a:ext>
            </a:extLst>
          </p:cNvPr>
          <p:cNvSpPr txBox="1"/>
          <p:nvPr/>
        </p:nvSpPr>
        <p:spPr>
          <a:xfrm>
            <a:off x="2799467" y="2955072"/>
            <a:ext cx="2496196" cy="523220"/>
          </a:xfrm>
          <a:prstGeom prst="rect">
            <a:avLst/>
          </a:prstGeom>
          <a:noFill/>
          <a:scene3d>
            <a:camera prst="isometricOffAxis1Right">
              <a:rot lat="1080000" lon="181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Dynamic Look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142D37-9BD7-C440-ECE4-25B74803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74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7D41161B-92B8-279A-AB5F-60EC32ECF96B}"/>
              </a:ext>
            </a:extLst>
          </p:cNvPr>
          <p:cNvSpPr/>
          <p:nvPr/>
        </p:nvSpPr>
        <p:spPr>
          <a:xfrm>
            <a:off x="4578168" y="2380126"/>
            <a:ext cx="3436491" cy="3436491"/>
          </a:xfrm>
          <a:prstGeom prst="rect">
            <a:avLst/>
          </a:prstGeom>
          <a:blipFill dpi="0" rotWithShape="1">
            <a:blip r:embed="rId3">
              <a:alphaModFix amt="18000"/>
            </a:blip>
            <a:srcRect/>
            <a:stretch>
              <a:fillRect/>
            </a:stretch>
          </a:blip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A5C3CD1-3C9D-8A55-2C38-7DDADAD7063D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Our strategy: 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00B0F0"/>
                    </a:gs>
                    <a:gs pos="62000">
                      <a:srgbClr val="FF66FF"/>
                    </a:gs>
                  </a:gsLst>
                  <a:lin ang="13500000" scaled="1"/>
                  <a:tileRect/>
                </a:gradFill>
                <a:latin typeface="+mn-lt"/>
              </a:rPr>
              <a:t>Ego3RT</a:t>
            </a:r>
            <a:endParaRPr lang="zh-CN" altLang="en-US" sz="2500" b="1" dirty="0">
              <a:gradFill flip="none" rotWithShape="1">
                <a:gsLst>
                  <a:gs pos="0">
                    <a:srgbClr val="00B0F0"/>
                  </a:gs>
                  <a:gs pos="62000">
                    <a:srgbClr val="FF66FF"/>
                  </a:gs>
                </a:gsLst>
                <a:lin ang="13500000" scaled="1"/>
                <a:tileRect/>
              </a:gra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D46491-9CB1-EA44-60F1-7E6DA9E6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DB37EE-60DC-6A96-73BD-D055FAE483A2}"/>
              </a:ext>
            </a:extLst>
          </p:cNvPr>
          <p:cNvGrpSpPr/>
          <p:nvPr/>
        </p:nvGrpSpPr>
        <p:grpSpPr>
          <a:xfrm>
            <a:off x="3257790" y="1615175"/>
            <a:ext cx="2945212" cy="1767127"/>
            <a:chOff x="-332954" y="4836696"/>
            <a:chExt cx="2945212" cy="176712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40C1AAA-A439-06A3-991C-710C6B1CF9F8}"/>
                </a:ext>
              </a:extLst>
            </p:cNvPr>
            <p:cNvSpPr/>
            <p:nvPr/>
          </p:nvSpPr>
          <p:spPr>
            <a:xfrm>
              <a:off x="-332954" y="4836696"/>
              <a:ext cx="2945212" cy="176712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  <a:sp3d z="-1905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66A134F-97BA-4C42-C915-C36AA8FBEF02}"/>
                </a:ext>
              </a:extLst>
            </p:cNvPr>
            <p:cNvSpPr/>
            <p:nvPr/>
          </p:nvSpPr>
          <p:spPr>
            <a:xfrm>
              <a:off x="-332954" y="4836696"/>
              <a:ext cx="2945212" cy="1767127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  <a:sp3d z="-152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7DA5E2-EB24-0C01-4276-BF7150524919}"/>
                </a:ext>
              </a:extLst>
            </p:cNvPr>
            <p:cNvSpPr/>
            <p:nvPr/>
          </p:nvSpPr>
          <p:spPr>
            <a:xfrm>
              <a:off x="-332954" y="4836696"/>
              <a:ext cx="2945212" cy="1767127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  <a:sp3d z="-1143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9FA4C10-7C61-F14D-5E58-C130DA7DF06B}"/>
                </a:ext>
              </a:extLst>
            </p:cNvPr>
            <p:cNvSpPr/>
            <p:nvPr/>
          </p:nvSpPr>
          <p:spPr>
            <a:xfrm>
              <a:off x="-332954" y="4836696"/>
              <a:ext cx="2945212" cy="1767127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  <a:sp3d z="-762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CFE9E35-5141-E1C6-9291-0532E02B3F2E}"/>
                </a:ext>
              </a:extLst>
            </p:cNvPr>
            <p:cNvSpPr/>
            <p:nvPr/>
          </p:nvSpPr>
          <p:spPr>
            <a:xfrm>
              <a:off x="-332954" y="4836696"/>
              <a:ext cx="2945212" cy="1767127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  <a:sp3d z="-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FC2E0BC-8073-7B8C-3034-B814329A36B9}"/>
                </a:ext>
              </a:extLst>
            </p:cNvPr>
            <p:cNvSpPr/>
            <p:nvPr/>
          </p:nvSpPr>
          <p:spPr>
            <a:xfrm>
              <a:off x="-332954" y="4836696"/>
              <a:ext cx="2944155" cy="1767127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493EC1D-7ABB-7C85-2953-3EF4501F8202}"/>
              </a:ext>
            </a:extLst>
          </p:cNvPr>
          <p:cNvSpPr txBox="1"/>
          <p:nvPr/>
        </p:nvSpPr>
        <p:spPr>
          <a:xfrm>
            <a:off x="5559827" y="1774116"/>
            <a:ext cx="3305713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Ego-sensor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36C1D6-06F3-7636-A26A-96C17F521426}"/>
              </a:ext>
            </a:extLst>
          </p:cNvPr>
          <p:cNvSpPr/>
          <p:nvPr/>
        </p:nvSpPr>
        <p:spPr>
          <a:xfrm>
            <a:off x="4368928" y="1835387"/>
            <a:ext cx="1659788" cy="1659788"/>
          </a:xfrm>
          <a:prstGeom prst="rect">
            <a:avLst/>
          </a:prstGeom>
          <a:blipFill dpi="0" rotWithShape="1">
            <a:blip r:embed="rId10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2E53CF-1078-46B4-5225-EF88CB61EE6C}"/>
              </a:ext>
            </a:extLst>
          </p:cNvPr>
          <p:cNvSpPr txBox="1"/>
          <p:nvPr/>
        </p:nvSpPr>
        <p:spPr>
          <a:xfrm>
            <a:off x="2615049" y="2631967"/>
            <a:ext cx="2121093" cy="4001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Image Backbone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BF46A3F-2273-DC60-A16B-19B8DF8192A2}"/>
              </a:ext>
            </a:extLst>
          </p:cNvPr>
          <p:cNvGrpSpPr/>
          <p:nvPr/>
        </p:nvGrpSpPr>
        <p:grpSpPr>
          <a:xfrm>
            <a:off x="4465565" y="2148390"/>
            <a:ext cx="3499477" cy="3499477"/>
            <a:chOff x="999180" y="-893147"/>
            <a:chExt cx="9828000" cy="9828000"/>
          </a:xfrm>
          <a:scene3d>
            <a:camera prst="isometricOffAxis2Top"/>
            <a:lightRig rig="threePt" dir="t"/>
          </a:scene3d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C6CBCF33-25B2-B473-897A-F9737E2AAC10}"/>
                </a:ext>
              </a:extLst>
            </p:cNvPr>
            <p:cNvSpPr/>
            <p:nvPr/>
          </p:nvSpPr>
          <p:spPr>
            <a:xfrm>
              <a:off x="999180" y="-893147"/>
              <a:ext cx="9828000" cy="9828000"/>
            </a:xfrm>
            <a:prstGeom prst="arc">
              <a:avLst>
                <a:gd name="adj1" fmla="val 7151587"/>
                <a:gd name="adj2" fmla="val 7123833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905E834B-1FC2-2A13-F307-1E4DE8C071F0}"/>
                </a:ext>
              </a:extLst>
            </p:cNvPr>
            <p:cNvSpPr/>
            <p:nvPr/>
          </p:nvSpPr>
          <p:spPr>
            <a:xfrm>
              <a:off x="2403180" y="510853"/>
              <a:ext cx="7020000" cy="7020000"/>
            </a:xfrm>
            <a:prstGeom prst="arc">
              <a:avLst>
                <a:gd name="adj1" fmla="val 7095552"/>
                <a:gd name="adj2" fmla="val 7078425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70D0027C-967C-AF58-126F-3E1EAED311F6}"/>
                </a:ext>
              </a:extLst>
            </p:cNvPr>
            <p:cNvSpPr/>
            <p:nvPr/>
          </p:nvSpPr>
          <p:spPr>
            <a:xfrm>
              <a:off x="1701180" y="-191147"/>
              <a:ext cx="8424000" cy="8424000"/>
            </a:xfrm>
            <a:prstGeom prst="arc">
              <a:avLst>
                <a:gd name="adj1" fmla="val 7093421"/>
                <a:gd name="adj2" fmla="val 7057171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ECAEDB72-79E7-EF28-8D37-4024E7766608}"/>
                </a:ext>
              </a:extLst>
            </p:cNvPr>
            <p:cNvSpPr/>
            <p:nvPr/>
          </p:nvSpPr>
          <p:spPr>
            <a:xfrm>
              <a:off x="3105180" y="1212853"/>
              <a:ext cx="5616000" cy="5616000"/>
            </a:xfrm>
            <a:prstGeom prst="arc">
              <a:avLst>
                <a:gd name="adj1" fmla="val 7133040"/>
                <a:gd name="adj2" fmla="val 7021969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FBE9CD2E-7E8A-C679-8C13-9777B95912D9}"/>
                </a:ext>
              </a:extLst>
            </p:cNvPr>
            <p:cNvSpPr/>
            <p:nvPr/>
          </p:nvSpPr>
          <p:spPr>
            <a:xfrm>
              <a:off x="3807180" y="1914853"/>
              <a:ext cx="4212000" cy="4212000"/>
            </a:xfrm>
            <a:prstGeom prst="arc">
              <a:avLst>
                <a:gd name="adj1" fmla="val 7124834"/>
                <a:gd name="adj2" fmla="val 7040989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3253EFCC-8C5C-4EF8-7E95-31395481B3F3}"/>
                </a:ext>
              </a:extLst>
            </p:cNvPr>
            <p:cNvSpPr/>
            <p:nvPr/>
          </p:nvSpPr>
          <p:spPr>
            <a:xfrm>
              <a:off x="4509180" y="2616853"/>
              <a:ext cx="2808000" cy="2808000"/>
            </a:xfrm>
            <a:prstGeom prst="arc">
              <a:avLst>
                <a:gd name="adj1" fmla="val 7219532"/>
                <a:gd name="adj2" fmla="val 7010159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A846D308-6FF2-932C-0038-049BC4D720FC}"/>
                </a:ext>
              </a:extLst>
            </p:cNvPr>
            <p:cNvSpPr/>
            <p:nvPr/>
          </p:nvSpPr>
          <p:spPr>
            <a:xfrm>
              <a:off x="5211180" y="3318853"/>
              <a:ext cx="1404000" cy="1404000"/>
            </a:xfrm>
            <a:prstGeom prst="arc">
              <a:avLst>
                <a:gd name="adj1" fmla="val 7217194"/>
                <a:gd name="adj2" fmla="val 7121430"/>
              </a:avLst>
            </a:prstGeom>
            <a:ln w="38100">
              <a:solidFill>
                <a:srgbClr val="98B0C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553BC16-C22B-D445-7C63-EC74F1FB9536}"/>
              </a:ext>
            </a:extLst>
          </p:cNvPr>
          <p:cNvSpPr txBox="1"/>
          <p:nvPr/>
        </p:nvSpPr>
        <p:spPr>
          <a:xfrm>
            <a:off x="5277618" y="3870194"/>
            <a:ext cx="2735044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Ego-car feature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BFF5A0B-8473-7FD0-0840-540714C78E04}"/>
              </a:ext>
            </a:extLst>
          </p:cNvPr>
          <p:cNvGrpSpPr/>
          <p:nvPr/>
        </p:nvGrpSpPr>
        <p:grpSpPr>
          <a:xfrm>
            <a:off x="5570069" y="2631967"/>
            <a:ext cx="5463632" cy="1216123"/>
            <a:chOff x="6037739" y="2590086"/>
            <a:chExt cx="5463632" cy="1216123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4536C61-69DA-607C-BFF0-932BF0F7D129}"/>
                </a:ext>
              </a:extLst>
            </p:cNvPr>
            <p:cNvSpPr/>
            <p:nvPr/>
          </p:nvSpPr>
          <p:spPr>
            <a:xfrm flipH="1">
              <a:off x="6037739" y="2729936"/>
              <a:ext cx="744438" cy="1076273"/>
            </a:xfrm>
            <a:custGeom>
              <a:avLst/>
              <a:gdLst>
                <a:gd name="connsiteX0" fmla="*/ 935964 w 935964"/>
                <a:gd name="connsiteY0" fmla="*/ 0 h 1000125"/>
                <a:gd name="connsiteX1" fmla="*/ 145389 w 935964"/>
                <a:gd name="connsiteY1" fmla="*/ 238125 h 1000125"/>
                <a:gd name="connsiteX2" fmla="*/ 2514 w 935964"/>
                <a:gd name="connsiteY2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5964" h="1000125">
                  <a:moveTo>
                    <a:pt x="935964" y="0"/>
                  </a:moveTo>
                  <a:cubicBezTo>
                    <a:pt x="618464" y="35719"/>
                    <a:pt x="300964" y="71438"/>
                    <a:pt x="145389" y="238125"/>
                  </a:cubicBezTo>
                  <a:cubicBezTo>
                    <a:pt x="-10186" y="404812"/>
                    <a:pt x="-3836" y="702468"/>
                    <a:pt x="2514" y="1000125"/>
                  </a:cubicBezTo>
                </a:path>
              </a:pathLst>
            </a:custGeom>
            <a:noFill/>
            <a:ln w="57150">
              <a:gradFill>
                <a:gsLst>
                  <a:gs pos="0">
                    <a:srgbClr val="FF66FF"/>
                  </a:gs>
                  <a:gs pos="100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41E6DE5-4F7E-80A5-488B-08388E267248}"/>
                </a:ext>
              </a:extLst>
            </p:cNvPr>
            <p:cNvSpPr txBox="1"/>
            <p:nvPr/>
          </p:nvSpPr>
          <p:spPr>
            <a:xfrm>
              <a:off x="6591006" y="2590086"/>
              <a:ext cx="4910365" cy="461665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square">
              <a:spAutoFit/>
            </a:bodyPr>
            <a:lstStyle/>
            <a:p>
              <a:r>
                <a:rPr lang="en-US" altLang="zh-CN" sz="2400" b="1" i="0" dirty="0">
                  <a:gradFill flip="none" rotWithShape="1">
                    <a:gsLst>
                      <a:gs pos="0">
                        <a:srgbClr val="00B0F0"/>
                      </a:gs>
                      <a:gs pos="100000">
                        <a:srgbClr val="FF66FF"/>
                      </a:gs>
                    </a:gsLst>
                    <a:lin ang="13500000" scaled="1"/>
                    <a:tileRect/>
                  </a:gradFill>
                  <a:effectLst/>
                </a:rPr>
                <a:t>ego 3D representation learning</a:t>
              </a:r>
              <a:endParaRPr lang="zh-CN" altLang="en-US" sz="2400" b="1" dirty="0">
                <a:gradFill flip="none" rotWithShape="1">
                  <a:gsLst>
                    <a:gs pos="0">
                      <a:srgbClr val="00B0F0"/>
                    </a:gs>
                    <a:gs pos="100000">
                      <a:srgbClr val="FF66FF"/>
                    </a:gs>
                  </a:gsLst>
                  <a:lin ang="13500000" scaled="1"/>
                  <a:tileRect/>
                </a:gradFill>
              </a:endParaRPr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FD5962A-9567-2F44-1CD3-E8FA648EAE21}"/>
              </a:ext>
            </a:extLst>
          </p:cNvPr>
          <p:cNvSpPr/>
          <p:nvPr/>
        </p:nvSpPr>
        <p:spPr>
          <a:xfrm flipH="1">
            <a:off x="5323803" y="2907940"/>
            <a:ext cx="744438" cy="1076273"/>
          </a:xfrm>
          <a:custGeom>
            <a:avLst/>
            <a:gdLst>
              <a:gd name="connsiteX0" fmla="*/ 935964 w 935964"/>
              <a:gd name="connsiteY0" fmla="*/ 0 h 1000125"/>
              <a:gd name="connsiteX1" fmla="*/ 145389 w 935964"/>
              <a:gd name="connsiteY1" fmla="*/ 238125 h 1000125"/>
              <a:gd name="connsiteX2" fmla="*/ 2514 w 935964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964" h="1000125">
                <a:moveTo>
                  <a:pt x="935964" y="0"/>
                </a:moveTo>
                <a:cubicBezTo>
                  <a:pt x="618464" y="35719"/>
                  <a:pt x="300964" y="71438"/>
                  <a:pt x="145389" y="238125"/>
                </a:cubicBezTo>
                <a:cubicBezTo>
                  <a:pt x="-10186" y="404812"/>
                  <a:pt x="-3836" y="702468"/>
                  <a:pt x="2514" y="1000125"/>
                </a:cubicBezTo>
              </a:path>
            </a:pathLst>
          </a:custGeom>
          <a:noFill/>
          <a:ln w="57150">
            <a:gradFill>
              <a:gsLst>
                <a:gs pos="0">
                  <a:srgbClr val="FF66FF"/>
                </a:gs>
                <a:gs pos="100000">
                  <a:srgbClr val="00B0F0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3A518AE-7482-28E1-CA82-D86F1AFFF8FF}"/>
              </a:ext>
            </a:extLst>
          </p:cNvPr>
          <p:cNvSpPr/>
          <p:nvPr/>
        </p:nvSpPr>
        <p:spPr>
          <a:xfrm>
            <a:off x="7233847" y="4688788"/>
            <a:ext cx="1308983" cy="13089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isometricOffAxis1Right"/>
            <a:lightRig rig="chilly" dir="t">
              <a:rot lat="0" lon="0" rev="4200000"/>
            </a:lightRig>
          </a:scene3d>
          <a:sp3d prstMaterial="translucentPowder">
            <a:bevelT w="247650" h="127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D8745F6-18F1-6E9E-87D5-7B683D1D1DD8}"/>
              </a:ext>
            </a:extLst>
          </p:cNvPr>
          <p:cNvSpPr txBox="1"/>
          <p:nvPr/>
        </p:nvSpPr>
        <p:spPr>
          <a:xfrm>
            <a:off x="7018853" y="5823286"/>
            <a:ext cx="3319948" cy="4001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Detection / Segmentation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DFDED04-657C-ED2E-EA92-9608BD8D7A94}"/>
              </a:ext>
            </a:extLst>
          </p:cNvPr>
          <p:cNvCxnSpPr>
            <a:cxnSpLocks/>
          </p:cNvCxnSpPr>
          <p:nvPr/>
        </p:nvCxnSpPr>
        <p:spPr>
          <a:xfrm>
            <a:off x="7927655" y="5311264"/>
            <a:ext cx="412342" cy="35893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D9429ED0-A62F-7337-A5CA-F9A2D50CFC5B}"/>
              </a:ext>
            </a:extLst>
          </p:cNvPr>
          <p:cNvSpPr txBox="1"/>
          <p:nvPr/>
        </p:nvSpPr>
        <p:spPr>
          <a:xfrm>
            <a:off x="4561798" y="5458536"/>
            <a:ext cx="2347117" cy="4001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Downstream Head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28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4A47BF25-6BCE-FA06-8F29-8B4AB6242990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8957465" y="2422719"/>
            <a:ext cx="243" cy="373818"/>
          </a:xfrm>
          <a:prstGeom prst="line">
            <a:avLst/>
          </a:prstGeom>
          <a:ln w="28575" cap="rnd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E7E4CC9-B932-02E1-4B21-EBCB939720B2}"/>
              </a:ext>
            </a:extLst>
          </p:cNvPr>
          <p:cNvGrpSpPr/>
          <p:nvPr/>
        </p:nvGrpSpPr>
        <p:grpSpPr>
          <a:xfrm>
            <a:off x="2260020" y="2436540"/>
            <a:ext cx="1810816" cy="1088098"/>
            <a:chOff x="-484004" y="4497338"/>
            <a:chExt cx="1810816" cy="1088098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81F3DC7-7036-8A60-BCA2-A1CC314710AC}"/>
                </a:ext>
              </a:extLst>
            </p:cNvPr>
            <p:cNvSpPr/>
            <p:nvPr/>
          </p:nvSpPr>
          <p:spPr>
            <a:xfrm>
              <a:off x="-484004" y="4505436"/>
              <a:ext cx="1800000" cy="1080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  <a:sp3d z="-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0B71010-741E-E1A1-4C9F-DE9CA4EC0B15}"/>
                </a:ext>
              </a:extLst>
            </p:cNvPr>
            <p:cNvSpPr/>
            <p:nvPr/>
          </p:nvSpPr>
          <p:spPr>
            <a:xfrm>
              <a:off x="-473188" y="4497338"/>
              <a:ext cx="1800000" cy="108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  <a:sp3d z="-406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92414B16-0ADA-EEF3-6A49-02ACEA272664}"/>
                </a:ext>
              </a:extLst>
            </p:cNvPr>
            <p:cNvSpPr/>
            <p:nvPr/>
          </p:nvSpPr>
          <p:spPr>
            <a:xfrm>
              <a:off x="-473188" y="4505423"/>
              <a:ext cx="1800000" cy="108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  <a:sp3d z="-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219B2D9-F589-5854-1B96-1CB397C082D8}"/>
                </a:ext>
              </a:extLst>
            </p:cNvPr>
            <p:cNvSpPr/>
            <p:nvPr/>
          </p:nvSpPr>
          <p:spPr>
            <a:xfrm>
              <a:off x="-476187" y="4498266"/>
              <a:ext cx="1800000" cy="108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  <a:sp3d z="-203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467AC98B-0642-41EB-D1B8-5F720BA8591B}"/>
                </a:ext>
              </a:extLst>
            </p:cNvPr>
            <p:cNvSpPr/>
            <p:nvPr/>
          </p:nvSpPr>
          <p:spPr>
            <a:xfrm>
              <a:off x="-476187" y="4499384"/>
              <a:ext cx="1800000" cy="1080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  <a:sp3d z="-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BDAE74F-7D1C-E1B6-C8EC-DD0E58BDB4E5}"/>
                </a:ext>
              </a:extLst>
            </p:cNvPr>
            <p:cNvSpPr/>
            <p:nvPr/>
          </p:nvSpPr>
          <p:spPr>
            <a:xfrm>
              <a:off x="-477097" y="4498266"/>
              <a:ext cx="1799354" cy="10800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CB3B2AA-DA2C-6F72-B2F7-9C5838C1FC55}"/>
              </a:ext>
            </a:extLst>
          </p:cNvPr>
          <p:cNvGrpSpPr/>
          <p:nvPr/>
        </p:nvGrpSpPr>
        <p:grpSpPr>
          <a:xfrm>
            <a:off x="4360673" y="5048647"/>
            <a:ext cx="761470" cy="71919"/>
            <a:chOff x="2541120" y="6056854"/>
            <a:chExt cx="761470" cy="71919"/>
          </a:xfrm>
          <a:solidFill>
            <a:schemeClr val="bg1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2872517-5283-8EB3-674B-6EA1C310060B}"/>
                </a:ext>
              </a:extLst>
            </p:cNvPr>
            <p:cNvSpPr/>
            <p:nvPr/>
          </p:nvSpPr>
          <p:spPr>
            <a:xfrm>
              <a:off x="2541120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D15F8785-9F8E-533E-2D9D-D07E016C7CD8}"/>
                </a:ext>
              </a:extLst>
            </p:cNvPr>
            <p:cNvSpPr/>
            <p:nvPr/>
          </p:nvSpPr>
          <p:spPr>
            <a:xfrm>
              <a:off x="2885896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BA3D21D-79DF-C054-8396-53C10E79515B}"/>
                </a:ext>
              </a:extLst>
            </p:cNvPr>
            <p:cNvSpPr/>
            <p:nvPr/>
          </p:nvSpPr>
          <p:spPr>
            <a:xfrm>
              <a:off x="3230671" y="6056854"/>
              <a:ext cx="71919" cy="71919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5375F4-5D4C-9F19-928A-73849E7AA125}"/>
              </a:ext>
            </a:extLst>
          </p:cNvPr>
          <p:cNvGrpSpPr/>
          <p:nvPr/>
        </p:nvGrpSpPr>
        <p:grpSpPr>
          <a:xfrm>
            <a:off x="3999272" y="3715458"/>
            <a:ext cx="1262336" cy="913418"/>
            <a:chOff x="3999272" y="3715458"/>
            <a:chExt cx="1262336" cy="913418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F8B260A4-A568-3F6B-D551-86DAFBF774B1}"/>
                </a:ext>
              </a:extLst>
            </p:cNvPr>
            <p:cNvSpPr/>
            <p:nvPr/>
          </p:nvSpPr>
          <p:spPr>
            <a:xfrm>
              <a:off x="3999272" y="3715458"/>
              <a:ext cx="913418" cy="913418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1758ABA-33C4-029C-4A9C-54BEABE24239}"/>
                </a:ext>
              </a:extLst>
            </p:cNvPr>
            <p:cNvSpPr/>
            <p:nvPr/>
          </p:nvSpPr>
          <p:spPr>
            <a:xfrm>
              <a:off x="4562918" y="380105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E1B72AC-BED3-1C4F-A6E2-2F80045B1CEB}"/>
                </a:ext>
              </a:extLst>
            </p:cNvPr>
            <p:cNvSpPr/>
            <p:nvPr/>
          </p:nvSpPr>
          <p:spPr>
            <a:xfrm>
              <a:off x="4484734" y="3900878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FF7E71E0-73BE-3157-84B7-9B40C91DDE1C}"/>
                </a:ext>
              </a:extLst>
            </p:cNvPr>
            <p:cNvSpPr/>
            <p:nvPr/>
          </p:nvSpPr>
          <p:spPr>
            <a:xfrm>
              <a:off x="4610722" y="3931412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4043512-F068-EE93-8837-61BC8BDBB73C}"/>
                </a:ext>
              </a:extLst>
            </p:cNvPr>
            <p:cNvSpPr/>
            <p:nvPr/>
          </p:nvSpPr>
          <p:spPr>
            <a:xfrm>
              <a:off x="4090298" y="3877661"/>
              <a:ext cx="685064" cy="685064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381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B2A15DB2-492B-4B34-C844-50B77BF3CF2C}"/>
                </a:ext>
              </a:extLst>
            </p:cNvPr>
            <p:cNvSpPr/>
            <p:nvPr/>
          </p:nvSpPr>
          <p:spPr>
            <a:xfrm>
              <a:off x="4227633" y="4044000"/>
              <a:ext cx="456709" cy="456709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762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0C65C19E-FE67-C230-0EF8-43FC0D999E9D}"/>
                </a:ext>
              </a:extLst>
            </p:cNvPr>
            <p:cNvSpPr/>
            <p:nvPr/>
          </p:nvSpPr>
          <p:spPr>
            <a:xfrm>
              <a:off x="5147934" y="4285452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1314DADC-D5D7-F611-F3AA-74A3A7AB51FD}"/>
                </a:ext>
              </a:extLst>
            </p:cNvPr>
            <p:cNvSpPr/>
            <p:nvPr/>
          </p:nvSpPr>
          <p:spPr>
            <a:xfrm>
              <a:off x="5225608" y="432693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FC4F648C-463D-7A9F-8230-23632EE8D965}"/>
                </a:ext>
              </a:extLst>
            </p:cNvPr>
            <p:cNvSpPr/>
            <p:nvPr/>
          </p:nvSpPr>
          <p:spPr>
            <a:xfrm>
              <a:off x="4839415" y="4027769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E53043F5-23BC-ACB9-1203-ABCBCFF5933E}"/>
                </a:ext>
              </a:extLst>
            </p:cNvPr>
            <p:cNvSpPr/>
            <p:nvPr/>
          </p:nvSpPr>
          <p:spPr>
            <a:xfrm>
              <a:off x="4867824" y="4205404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BF596B1-3ED4-1600-E83E-7B3BB43318AB}"/>
                </a:ext>
              </a:extLst>
            </p:cNvPr>
            <p:cNvSpPr/>
            <p:nvPr/>
          </p:nvSpPr>
          <p:spPr>
            <a:xfrm>
              <a:off x="4811380" y="410962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EBB0B611-C69F-F4F4-DBC5-405E0C765E02}"/>
                </a:ext>
              </a:extLst>
            </p:cNvPr>
            <p:cNvSpPr/>
            <p:nvPr/>
          </p:nvSpPr>
          <p:spPr>
            <a:xfrm>
              <a:off x="5205397" y="4213471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F869EF3D-93D6-F41A-BB10-939D8001CB5B}"/>
              </a:ext>
            </a:extLst>
          </p:cNvPr>
          <p:cNvCxnSpPr>
            <a:cxnSpLocks/>
          </p:cNvCxnSpPr>
          <p:nvPr/>
        </p:nvCxnSpPr>
        <p:spPr>
          <a:xfrm>
            <a:off x="5187152" y="3124580"/>
            <a:ext cx="381102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46F78D82-E1A6-9EDD-1B22-1A89A3AFEFAC}"/>
              </a:ext>
            </a:extLst>
          </p:cNvPr>
          <p:cNvCxnSpPr>
            <a:cxnSpLocks/>
          </p:cNvCxnSpPr>
          <p:nvPr/>
        </p:nvCxnSpPr>
        <p:spPr>
          <a:xfrm>
            <a:off x="5580860" y="1565601"/>
            <a:ext cx="0" cy="27067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: 圆角 451">
            <a:extLst>
              <a:ext uri="{FF2B5EF4-FFF2-40B4-BE49-F238E27FC236}">
                <a16:creationId xmlns:a16="http://schemas.microsoft.com/office/drawing/2014/main" id="{9A9971A9-16D5-2CDA-1215-6524BDE6BD64}"/>
              </a:ext>
            </a:extLst>
          </p:cNvPr>
          <p:cNvSpPr/>
          <p:nvPr/>
        </p:nvSpPr>
        <p:spPr>
          <a:xfrm>
            <a:off x="2055098" y="4030741"/>
            <a:ext cx="1441472" cy="537140"/>
          </a:xfrm>
          <a:prstGeom prst="roundRect">
            <a:avLst/>
          </a:prstGeom>
          <a:solidFill>
            <a:srgbClr val="98B0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i="1" dirty="0"/>
          </a:p>
        </p:txBody>
      </p: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B269F460-8B3C-51EF-85F8-A38338BDF523}"/>
              </a:ext>
            </a:extLst>
          </p:cNvPr>
          <p:cNvCxnSpPr>
            <a:cxnSpLocks/>
            <a:stCxn id="148" idx="0"/>
          </p:cNvCxnSpPr>
          <p:nvPr/>
        </p:nvCxnSpPr>
        <p:spPr>
          <a:xfrm flipH="1" flipV="1">
            <a:off x="2771916" y="3795821"/>
            <a:ext cx="0" cy="23492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A39BE9-D4CA-F746-0A26-8349DAA70E0B}"/>
              </a:ext>
            </a:extLst>
          </p:cNvPr>
          <p:cNvGrpSpPr/>
          <p:nvPr/>
        </p:nvGrpSpPr>
        <p:grpSpPr>
          <a:xfrm>
            <a:off x="3999272" y="2574575"/>
            <a:ext cx="1227632" cy="913418"/>
            <a:chOff x="3999272" y="2574575"/>
            <a:chExt cx="1227632" cy="913418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6F36771-E143-1710-EE9F-C55B6ABB280F}"/>
                </a:ext>
              </a:extLst>
            </p:cNvPr>
            <p:cNvSpPr/>
            <p:nvPr/>
          </p:nvSpPr>
          <p:spPr>
            <a:xfrm>
              <a:off x="3999272" y="2574575"/>
              <a:ext cx="913418" cy="913418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2820128-9AC0-FAA1-2068-8FDFD56BA671}"/>
                </a:ext>
              </a:extLst>
            </p:cNvPr>
            <p:cNvSpPr/>
            <p:nvPr/>
          </p:nvSpPr>
          <p:spPr>
            <a:xfrm>
              <a:off x="4090298" y="2736778"/>
              <a:ext cx="685064" cy="685064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381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24FBB76-0DDE-EDAC-0DB9-AFD8B6135CCE}"/>
                </a:ext>
              </a:extLst>
            </p:cNvPr>
            <p:cNvSpPr/>
            <p:nvPr/>
          </p:nvSpPr>
          <p:spPr>
            <a:xfrm>
              <a:off x="4227633" y="2903117"/>
              <a:ext cx="456709" cy="456709"/>
            </a:xfrm>
            <a:prstGeom prst="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scene3d>
              <a:camera prst="isometricOffAxis2Right"/>
              <a:lightRig rig="threePt" dir="t"/>
            </a:scene3d>
            <a:sp3d z="762000"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B09FFC4-54DD-9657-B9ED-0ABE3263091C}"/>
                </a:ext>
              </a:extLst>
            </p:cNvPr>
            <p:cNvSpPr/>
            <p:nvPr/>
          </p:nvSpPr>
          <p:spPr>
            <a:xfrm>
              <a:off x="5154904" y="3131465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190098CD-CF26-5442-D2F1-EAAA869A9847}"/>
                </a:ext>
              </a:extLst>
            </p:cNvPr>
            <p:cNvSpPr/>
            <p:nvPr/>
          </p:nvSpPr>
          <p:spPr>
            <a:xfrm>
              <a:off x="5190904" y="3219571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DA8837CE-99C0-E597-591F-C4AECF21606C}"/>
                </a:ext>
              </a:extLst>
            </p:cNvPr>
            <p:cNvSpPr/>
            <p:nvPr/>
          </p:nvSpPr>
          <p:spPr>
            <a:xfrm>
              <a:off x="5190904" y="306131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717EDE2-65A3-869C-4934-55EEF2239C4E}"/>
                </a:ext>
              </a:extLst>
            </p:cNvPr>
            <p:cNvSpPr/>
            <p:nvPr/>
          </p:nvSpPr>
          <p:spPr>
            <a:xfrm>
              <a:off x="4757789" y="299922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67B7FF1-D651-5A01-71C9-37CD62F85AAA}"/>
                </a:ext>
              </a:extLst>
            </p:cNvPr>
            <p:cNvSpPr/>
            <p:nvPr/>
          </p:nvSpPr>
          <p:spPr>
            <a:xfrm>
              <a:off x="4890877" y="3069290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ACF50C5-AE6C-1934-D0B8-A8240E2EEE85}"/>
                </a:ext>
              </a:extLst>
            </p:cNvPr>
            <p:cNvSpPr/>
            <p:nvPr/>
          </p:nvSpPr>
          <p:spPr>
            <a:xfrm>
              <a:off x="4874583" y="2832213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B25865F-9786-8500-8CDC-55D001554EBC}"/>
                </a:ext>
              </a:extLst>
            </p:cNvPr>
            <p:cNvSpPr/>
            <p:nvPr/>
          </p:nvSpPr>
          <p:spPr>
            <a:xfrm>
              <a:off x="4357293" y="2751373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72CCB08-508B-BE8F-69E0-2C233A1203CA}"/>
                </a:ext>
              </a:extLst>
            </p:cNvPr>
            <p:cNvSpPr/>
            <p:nvPr/>
          </p:nvSpPr>
          <p:spPr>
            <a:xfrm>
              <a:off x="4548181" y="2669344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EEEF679-CCE1-8929-7EB5-F162CABD221F}"/>
                </a:ext>
              </a:extLst>
            </p:cNvPr>
            <p:cNvSpPr/>
            <p:nvPr/>
          </p:nvSpPr>
          <p:spPr>
            <a:xfrm>
              <a:off x="4455763" y="2824758"/>
              <a:ext cx="36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Right"/>
              <a:lightRig rig="threePt" dir="t">
                <a:rot lat="0" lon="0" rev="3000000"/>
              </a:lightRig>
            </a:scene3d>
            <a:sp3d extrusionH="1016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06BB11B-CFF2-1143-350F-835977E4FD70}"/>
              </a:ext>
            </a:extLst>
          </p:cNvPr>
          <p:cNvCxnSpPr>
            <a:cxnSpLocks/>
          </p:cNvCxnSpPr>
          <p:nvPr/>
        </p:nvCxnSpPr>
        <p:spPr>
          <a:xfrm flipH="1">
            <a:off x="3803598" y="3156608"/>
            <a:ext cx="34435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9BAA6A76-D7D1-10D8-CB26-F95BE8C3ADC5}"/>
              </a:ext>
            </a:extLst>
          </p:cNvPr>
          <p:cNvCxnSpPr>
            <a:cxnSpLocks/>
          </p:cNvCxnSpPr>
          <p:nvPr/>
        </p:nvCxnSpPr>
        <p:spPr>
          <a:xfrm flipH="1">
            <a:off x="3825207" y="4324389"/>
            <a:ext cx="32274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B658999F-93EF-37FF-5297-CEF215E50520}"/>
              </a:ext>
            </a:extLst>
          </p:cNvPr>
          <p:cNvCxnSpPr>
            <a:cxnSpLocks/>
          </p:cNvCxnSpPr>
          <p:nvPr/>
        </p:nvCxnSpPr>
        <p:spPr>
          <a:xfrm>
            <a:off x="3810734" y="3140716"/>
            <a:ext cx="0" cy="11833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E6F140DB-823D-7CF6-141E-43F76B1A2522}"/>
              </a:ext>
            </a:extLst>
          </p:cNvPr>
          <p:cNvCxnSpPr>
            <a:cxnSpLocks/>
          </p:cNvCxnSpPr>
          <p:nvPr/>
        </p:nvCxnSpPr>
        <p:spPr>
          <a:xfrm>
            <a:off x="3506290" y="4324093"/>
            <a:ext cx="31891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图片 153">
            <a:extLst>
              <a:ext uri="{FF2B5EF4-FFF2-40B4-BE49-F238E27FC236}">
                <a16:creationId xmlns:a16="http://schemas.microsoft.com/office/drawing/2014/main" id="{7674962F-6F31-DDDF-B119-7FBC7C868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35" y="1459492"/>
            <a:ext cx="1372769" cy="1372769"/>
          </a:xfrm>
          <a:prstGeom prst="rect">
            <a:avLst/>
          </a:prstGeom>
          <a:scene3d>
            <a:camera prst="isometricOffAxis2Top">
              <a:rot lat="2874000" lon="19254000" rev="19734000"/>
            </a:camera>
            <a:lightRig rig="threePt" dir="t"/>
          </a:scene3d>
        </p:spPr>
      </p:pic>
      <p:sp>
        <p:nvSpPr>
          <p:cNvPr id="155" name="矩形: 圆角 481">
            <a:extLst>
              <a:ext uri="{FF2B5EF4-FFF2-40B4-BE49-F238E27FC236}">
                <a16:creationId xmlns:a16="http://schemas.microsoft.com/office/drawing/2014/main" id="{F9517628-6E0C-948E-2AFD-0132E7603F76}"/>
              </a:ext>
            </a:extLst>
          </p:cNvPr>
          <p:cNvSpPr/>
          <p:nvPr/>
        </p:nvSpPr>
        <p:spPr>
          <a:xfrm>
            <a:off x="8233951" y="3721148"/>
            <a:ext cx="1447016" cy="641740"/>
          </a:xfrm>
          <a:prstGeom prst="roundRect">
            <a:avLst/>
          </a:prstGeom>
          <a:solidFill>
            <a:srgbClr val="98B0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Downstream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head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751B145C-E3C8-3070-FF93-75512F9AD854}"/>
              </a:ext>
            </a:extLst>
          </p:cNvPr>
          <p:cNvCxnSpPr>
            <a:cxnSpLocks/>
            <a:stCxn id="155" idx="0"/>
            <a:endCxn id="174" idx="2"/>
          </p:cNvCxnSpPr>
          <p:nvPr/>
        </p:nvCxnSpPr>
        <p:spPr>
          <a:xfrm flipV="1">
            <a:off x="8957459" y="3438283"/>
            <a:ext cx="0" cy="282871"/>
          </a:xfrm>
          <a:prstGeom prst="line">
            <a:avLst/>
          </a:prstGeom>
          <a:ln w="28575" cap="rnd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F43347A-E099-C2D0-B57C-5CD3B05FB1CE}"/>
              </a:ext>
            </a:extLst>
          </p:cNvPr>
          <p:cNvGrpSpPr/>
          <p:nvPr/>
        </p:nvGrpSpPr>
        <p:grpSpPr>
          <a:xfrm>
            <a:off x="2358874" y="1198649"/>
            <a:ext cx="1801301" cy="727869"/>
            <a:chOff x="446140" y="912507"/>
            <a:chExt cx="1801301" cy="727869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6ADED24-53EC-8460-A161-D5039F8F2561}"/>
                </a:ext>
              </a:extLst>
            </p:cNvPr>
            <p:cNvSpPr/>
            <p:nvPr/>
          </p:nvSpPr>
          <p:spPr>
            <a:xfrm>
              <a:off x="948148" y="91250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971F786E-113C-9905-B2B1-09806107E1E0}"/>
                </a:ext>
              </a:extLst>
            </p:cNvPr>
            <p:cNvSpPr/>
            <p:nvPr/>
          </p:nvSpPr>
          <p:spPr>
            <a:xfrm>
              <a:off x="546944" y="144424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E9BA799B-7571-5A0E-1F07-9E3ED266FA38}"/>
                </a:ext>
              </a:extLst>
            </p:cNvPr>
            <p:cNvSpPr/>
            <p:nvPr/>
          </p:nvSpPr>
          <p:spPr>
            <a:xfrm>
              <a:off x="652186" y="142678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BBC042D-6088-9AF1-4724-EFFE47311586}"/>
                </a:ext>
              </a:extLst>
            </p:cNvPr>
            <p:cNvSpPr/>
            <p:nvPr/>
          </p:nvSpPr>
          <p:spPr>
            <a:xfrm>
              <a:off x="748842" y="140824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2EAA4169-96BE-D44D-7547-377E061F2CF8}"/>
                </a:ext>
              </a:extLst>
            </p:cNvPr>
            <p:cNvSpPr/>
            <p:nvPr/>
          </p:nvSpPr>
          <p:spPr>
            <a:xfrm>
              <a:off x="1002148" y="9471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5C2F9F03-703D-36CA-8558-69F7C7DA4B0E}"/>
                </a:ext>
              </a:extLst>
            </p:cNvPr>
            <p:cNvSpPr/>
            <p:nvPr/>
          </p:nvSpPr>
          <p:spPr>
            <a:xfrm>
              <a:off x="1038148" y="9848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5B81531D-DCFA-7367-F2B4-B64A40E0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140" y="994937"/>
              <a:ext cx="1801301" cy="645439"/>
            </a:xfrm>
            <a:prstGeom prst="rect">
              <a:avLst/>
            </a:prstGeom>
          </p:spPr>
        </p:pic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1771C8E3-E154-7795-9E0D-C189DBD70C63}"/>
              </a:ext>
            </a:extLst>
          </p:cNvPr>
          <p:cNvCxnSpPr>
            <a:cxnSpLocks/>
          </p:cNvCxnSpPr>
          <p:nvPr/>
        </p:nvCxnSpPr>
        <p:spPr>
          <a:xfrm>
            <a:off x="5303018" y="3285152"/>
            <a:ext cx="19035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756B9EAF-B24F-66F9-B8AE-BDB046CF035C}"/>
              </a:ext>
            </a:extLst>
          </p:cNvPr>
          <p:cNvCxnSpPr>
            <a:cxnSpLocks/>
          </p:cNvCxnSpPr>
          <p:nvPr/>
        </p:nvCxnSpPr>
        <p:spPr>
          <a:xfrm>
            <a:off x="5304605" y="4400536"/>
            <a:ext cx="19035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6C5C759-4B90-C34B-EB57-E6723450124E}"/>
              </a:ext>
            </a:extLst>
          </p:cNvPr>
          <p:cNvCxnSpPr>
            <a:cxnSpLocks/>
          </p:cNvCxnSpPr>
          <p:nvPr/>
        </p:nvCxnSpPr>
        <p:spPr>
          <a:xfrm flipH="1" flipV="1">
            <a:off x="5485434" y="3270012"/>
            <a:ext cx="0" cy="11448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矩形: 圆角 600">
            <a:extLst>
              <a:ext uri="{FF2B5EF4-FFF2-40B4-BE49-F238E27FC236}">
                <a16:creationId xmlns:a16="http://schemas.microsoft.com/office/drawing/2014/main" id="{F4E8F5B8-8550-B0B0-B49B-D3A23722519E}"/>
              </a:ext>
            </a:extLst>
          </p:cNvPr>
          <p:cNvSpPr/>
          <p:nvPr/>
        </p:nvSpPr>
        <p:spPr>
          <a:xfrm>
            <a:off x="5957005" y="5527310"/>
            <a:ext cx="1111319" cy="459553"/>
          </a:xfrm>
          <a:prstGeom prst="roundRect">
            <a:avLst/>
          </a:prstGeom>
          <a:solidFill>
            <a:srgbClr val="98B0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Sampling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D339B85A-416E-119B-FB52-C8D47E1C87E2}"/>
              </a:ext>
            </a:extLst>
          </p:cNvPr>
          <p:cNvSpPr txBox="1"/>
          <p:nvPr/>
        </p:nvSpPr>
        <p:spPr>
          <a:xfrm>
            <a:off x="3946463" y="468118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Image features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B32FFDE-EDD1-B220-51CA-CD5FBB9051BB}"/>
              </a:ext>
            </a:extLst>
          </p:cNvPr>
          <p:cNvSpPr txBox="1"/>
          <p:nvPr/>
        </p:nvSpPr>
        <p:spPr>
          <a:xfrm>
            <a:off x="3818316" y="173585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Imaginary eyes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4" name="矩形: 圆角 639">
            <a:extLst>
              <a:ext uri="{FF2B5EF4-FFF2-40B4-BE49-F238E27FC236}">
                <a16:creationId xmlns:a16="http://schemas.microsoft.com/office/drawing/2014/main" id="{795AFE06-FAC3-0A32-5283-1BD45A095F0C}"/>
              </a:ext>
            </a:extLst>
          </p:cNvPr>
          <p:cNvSpPr/>
          <p:nvPr/>
        </p:nvSpPr>
        <p:spPr>
          <a:xfrm>
            <a:off x="8233951" y="2796537"/>
            <a:ext cx="1447016" cy="641740"/>
          </a:xfrm>
          <a:prstGeom prst="roundRect">
            <a:avLst/>
          </a:prstGeom>
          <a:solidFill>
            <a:srgbClr val="98B0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BEV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encoder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A4384E3-DC02-3F72-CB08-9610BC2E7CDC}"/>
              </a:ext>
            </a:extLst>
          </p:cNvPr>
          <p:cNvSpPr txBox="1"/>
          <p:nvPr/>
        </p:nvSpPr>
        <p:spPr>
          <a:xfrm>
            <a:off x="8044393" y="136792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3D representation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EA1AFA2F-E268-3DE9-33D5-59C774B2882A}"/>
              </a:ext>
            </a:extLst>
          </p:cNvPr>
          <p:cNvCxnSpPr>
            <a:cxnSpLocks/>
            <a:stCxn id="166" idx="2"/>
            <a:endCxn id="171" idx="0"/>
          </p:cNvCxnSpPr>
          <p:nvPr/>
        </p:nvCxnSpPr>
        <p:spPr>
          <a:xfrm>
            <a:off x="6512665" y="5320069"/>
            <a:ext cx="0" cy="207241"/>
          </a:xfrm>
          <a:prstGeom prst="line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连接符: 肘形 128">
            <a:extLst>
              <a:ext uri="{FF2B5EF4-FFF2-40B4-BE49-F238E27FC236}">
                <a16:creationId xmlns:a16="http://schemas.microsoft.com/office/drawing/2014/main" id="{9D78A749-F842-18AF-DFAF-6088FFB7A862}"/>
              </a:ext>
            </a:extLst>
          </p:cNvPr>
          <p:cNvCxnSpPr>
            <a:cxnSpLocks/>
            <a:stCxn id="171" idx="3"/>
            <a:endCxn id="154" idx="1"/>
          </p:cNvCxnSpPr>
          <p:nvPr/>
        </p:nvCxnSpPr>
        <p:spPr>
          <a:xfrm flipV="1">
            <a:off x="7068324" y="2145877"/>
            <a:ext cx="1179611" cy="36112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E7A9888D-05EE-1B32-CAE1-651924B38869}"/>
              </a:ext>
            </a:extLst>
          </p:cNvPr>
          <p:cNvGrpSpPr/>
          <p:nvPr/>
        </p:nvGrpSpPr>
        <p:grpSpPr>
          <a:xfrm>
            <a:off x="1952752" y="5350838"/>
            <a:ext cx="2303211" cy="338554"/>
            <a:chOff x="7863244" y="1431309"/>
            <a:chExt cx="2303211" cy="338554"/>
          </a:xfrm>
        </p:grpSpPr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1481CC7E-063B-2956-EA45-1E6BE62ABBB6}"/>
                </a:ext>
              </a:extLst>
            </p:cNvPr>
            <p:cNvCxnSpPr>
              <a:cxnSpLocks/>
            </p:cNvCxnSpPr>
            <p:nvPr/>
          </p:nvCxnSpPr>
          <p:spPr>
            <a:xfrm>
              <a:off x="7863244" y="1591852"/>
              <a:ext cx="432000" cy="0"/>
            </a:xfrm>
            <a:prstGeom prst="line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D526A24B-7842-4A88-B7F5-EF60F562C877}"/>
                </a:ext>
              </a:extLst>
            </p:cNvPr>
            <p:cNvSpPr txBox="1"/>
            <p:nvPr/>
          </p:nvSpPr>
          <p:spPr>
            <a:xfrm>
              <a:off x="8276194" y="1431309"/>
              <a:ext cx="1890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3D Feature stream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3396BEC3-7054-C2BB-9222-FE6FF582FE35}"/>
              </a:ext>
            </a:extLst>
          </p:cNvPr>
          <p:cNvGrpSpPr/>
          <p:nvPr/>
        </p:nvGrpSpPr>
        <p:grpSpPr>
          <a:xfrm>
            <a:off x="1957310" y="5697333"/>
            <a:ext cx="2428251" cy="338554"/>
            <a:chOff x="7863244" y="1903597"/>
            <a:chExt cx="2428251" cy="338554"/>
          </a:xfrm>
        </p:grpSpPr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87D57DBB-117A-8246-D06C-36F44DD880BE}"/>
                </a:ext>
              </a:extLst>
            </p:cNvPr>
            <p:cNvCxnSpPr/>
            <p:nvPr/>
          </p:nvCxnSpPr>
          <p:spPr>
            <a:xfrm>
              <a:off x="7863244" y="2073038"/>
              <a:ext cx="432000" cy="0"/>
            </a:xfrm>
            <a:prstGeom prst="line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4DEFB5AD-A8B1-9DC6-7A66-0B037225DF10}"/>
                </a:ext>
              </a:extLst>
            </p:cNvPr>
            <p:cNvSpPr txBox="1"/>
            <p:nvPr/>
          </p:nvSpPr>
          <p:spPr>
            <a:xfrm>
              <a:off x="8276200" y="1903597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Back tracing stream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5B78ED36-0790-085B-F2CB-5F3A84439495}"/>
              </a:ext>
            </a:extLst>
          </p:cNvPr>
          <p:cNvCxnSpPr>
            <a:cxnSpLocks/>
          </p:cNvCxnSpPr>
          <p:nvPr/>
        </p:nvCxnSpPr>
        <p:spPr>
          <a:xfrm>
            <a:off x="8976611" y="4353535"/>
            <a:ext cx="243" cy="31247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53D5C7E4-7430-5C04-EC13-B94BDC499120}"/>
              </a:ext>
            </a:extLst>
          </p:cNvPr>
          <p:cNvCxnSpPr>
            <a:cxnSpLocks/>
          </p:cNvCxnSpPr>
          <p:nvPr/>
        </p:nvCxnSpPr>
        <p:spPr>
          <a:xfrm>
            <a:off x="8987111" y="4666009"/>
            <a:ext cx="7130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F0F612D6-F2CF-8173-57DB-951F61535349}"/>
              </a:ext>
            </a:extLst>
          </p:cNvPr>
          <p:cNvCxnSpPr>
            <a:cxnSpLocks/>
          </p:cNvCxnSpPr>
          <p:nvPr/>
        </p:nvCxnSpPr>
        <p:spPr>
          <a:xfrm flipV="1">
            <a:off x="8312309" y="4663628"/>
            <a:ext cx="0" cy="244104"/>
          </a:xfrm>
          <a:prstGeom prst="line">
            <a:avLst/>
          </a:prstGeom>
          <a:ln w="28575" cap="flat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49253C6A-F020-DC55-912B-73BACEB46F23}"/>
              </a:ext>
            </a:extLst>
          </p:cNvPr>
          <p:cNvCxnSpPr>
            <a:cxnSpLocks/>
          </p:cNvCxnSpPr>
          <p:nvPr/>
        </p:nvCxnSpPr>
        <p:spPr>
          <a:xfrm flipV="1">
            <a:off x="9700116" y="4666009"/>
            <a:ext cx="0" cy="244104"/>
          </a:xfrm>
          <a:prstGeom prst="line">
            <a:avLst/>
          </a:prstGeom>
          <a:ln w="28575" cap="rnd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CEE99B92-5EE7-B9C5-E0C8-F92B93CAEA74}"/>
              </a:ext>
            </a:extLst>
          </p:cNvPr>
          <p:cNvSpPr txBox="1"/>
          <p:nvPr/>
        </p:nvSpPr>
        <p:spPr>
          <a:xfrm>
            <a:off x="7721371" y="4851660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3D object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detection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78D989A6-9152-7283-B379-53BEEF7F0325}"/>
              </a:ext>
            </a:extLst>
          </p:cNvPr>
          <p:cNvSpPr txBox="1"/>
          <p:nvPr/>
        </p:nvSpPr>
        <p:spPr>
          <a:xfrm>
            <a:off x="8865679" y="4851660"/>
            <a:ext cx="163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BEV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segmentation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7A888CC0-2C60-88AD-7B60-56652DC385ED}"/>
              </a:ext>
            </a:extLst>
          </p:cNvPr>
          <p:cNvCxnSpPr>
            <a:cxnSpLocks/>
          </p:cNvCxnSpPr>
          <p:nvPr/>
        </p:nvCxnSpPr>
        <p:spPr>
          <a:xfrm>
            <a:off x="8299559" y="4666009"/>
            <a:ext cx="7130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33E1DC-7D83-1736-ED08-3C1C28E69909}"/>
              </a:ext>
            </a:extLst>
          </p:cNvPr>
          <p:cNvGrpSpPr/>
          <p:nvPr/>
        </p:nvGrpSpPr>
        <p:grpSpPr>
          <a:xfrm>
            <a:off x="5750665" y="1946988"/>
            <a:ext cx="1523999" cy="3373081"/>
            <a:chOff x="5750665" y="1946988"/>
            <a:chExt cx="1523999" cy="3373081"/>
          </a:xfrm>
        </p:grpSpPr>
        <p:sp>
          <p:nvSpPr>
            <p:cNvPr id="166" name="矩形: 圆角 522">
              <a:extLst>
                <a:ext uri="{FF2B5EF4-FFF2-40B4-BE49-F238E27FC236}">
                  <a16:creationId xmlns:a16="http://schemas.microsoft.com/office/drawing/2014/main" id="{6BAF8ACF-CD78-E671-4402-82B0786A969F}"/>
                </a:ext>
              </a:extLst>
            </p:cNvPr>
            <p:cNvSpPr/>
            <p:nvPr/>
          </p:nvSpPr>
          <p:spPr>
            <a:xfrm>
              <a:off x="5750665" y="1946988"/>
              <a:ext cx="1523999" cy="3373081"/>
            </a:xfrm>
            <a:prstGeom prst="roundRect">
              <a:avLst>
                <a:gd name="adj" fmla="val 8542"/>
              </a:avLst>
            </a:prstGeom>
            <a:solidFill>
              <a:srgbClr val="98B0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i="1" dirty="0"/>
            </a:p>
          </p:txBody>
        </p:sp>
        <p:sp>
          <p:nvSpPr>
            <p:cNvPr id="167" name="矩形: 圆角 527">
              <a:extLst>
                <a:ext uri="{FF2B5EF4-FFF2-40B4-BE49-F238E27FC236}">
                  <a16:creationId xmlns:a16="http://schemas.microsoft.com/office/drawing/2014/main" id="{9B7097F1-A94D-19DF-7C26-DEDAE1062F99}"/>
                </a:ext>
              </a:extLst>
            </p:cNvPr>
            <p:cNvSpPr/>
            <p:nvPr/>
          </p:nvSpPr>
          <p:spPr>
            <a:xfrm>
              <a:off x="5954474" y="4333298"/>
              <a:ext cx="1116381" cy="467245"/>
            </a:xfrm>
            <a:prstGeom prst="roundRect">
              <a:avLst/>
            </a:prstGeom>
            <a:solidFill>
              <a:srgbClr val="D3DE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FFN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8EC41124-135A-6661-6EC2-E31A006EB667}"/>
                </a:ext>
              </a:extLst>
            </p:cNvPr>
            <p:cNvGrpSpPr/>
            <p:nvPr/>
          </p:nvGrpSpPr>
          <p:grpSpPr>
            <a:xfrm>
              <a:off x="5954474" y="3334040"/>
              <a:ext cx="1116381" cy="857281"/>
              <a:chOff x="6026437" y="3881673"/>
              <a:chExt cx="1116381" cy="857281"/>
            </a:xfrm>
            <a:solidFill>
              <a:srgbClr val="CDACE6"/>
            </a:solidFill>
          </p:grpSpPr>
          <p:sp>
            <p:nvSpPr>
              <p:cNvPr id="192" name="矩形: 圆角 106">
                <a:extLst>
                  <a:ext uri="{FF2B5EF4-FFF2-40B4-BE49-F238E27FC236}">
                    <a16:creationId xmlns:a16="http://schemas.microsoft.com/office/drawing/2014/main" id="{7DFEBAD2-DDC0-849C-51E0-476A343BE3A6}"/>
                  </a:ext>
                </a:extLst>
              </p:cNvPr>
              <p:cNvSpPr/>
              <p:nvPr/>
            </p:nvSpPr>
            <p:spPr>
              <a:xfrm>
                <a:off x="6026437" y="3881673"/>
                <a:ext cx="1116381" cy="857281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ECA0B7F7-A77D-C2B3-0604-54CAD74FF7FC}"/>
                  </a:ext>
                </a:extLst>
              </p:cNvPr>
              <p:cNvSpPr txBox="1"/>
              <p:nvPr/>
            </p:nvSpPr>
            <p:spPr>
              <a:xfrm>
                <a:off x="6141493" y="3981701"/>
                <a:ext cx="881203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Multi-view</a:t>
                </a:r>
              </a:p>
              <a:p>
                <a:pPr algn="ctr"/>
                <a:r>
                  <a:rPr lang="en-US" altLang="zh-CN" sz="1200" b="1" dirty="0"/>
                  <a:t>adaptive</a:t>
                </a:r>
              </a:p>
              <a:p>
                <a:pPr algn="ctr"/>
                <a:r>
                  <a:rPr lang="en-US" altLang="zh-CN" sz="1200" b="1" dirty="0"/>
                  <a:t>attention</a:t>
                </a:r>
                <a:endParaRPr lang="zh-CN" altLang="en-US" sz="1400" b="1" dirty="0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4DB64A2E-A257-5D3B-2C0E-24981868D380}"/>
                </a:ext>
              </a:extLst>
            </p:cNvPr>
            <p:cNvGrpSpPr/>
            <p:nvPr/>
          </p:nvGrpSpPr>
          <p:grpSpPr>
            <a:xfrm>
              <a:off x="5940713" y="2088364"/>
              <a:ext cx="1143903" cy="1105792"/>
              <a:chOff x="6042243" y="2727419"/>
              <a:chExt cx="1143903" cy="1105792"/>
            </a:xfrm>
          </p:grpSpPr>
          <p:sp>
            <p:nvSpPr>
              <p:cNvPr id="195" name="矩形: 圆角 108">
                <a:extLst>
                  <a:ext uri="{FF2B5EF4-FFF2-40B4-BE49-F238E27FC236}">
                    <a16:creationId xmlns:a16="http://schemas.microsoft.com/office/drawing/2014/main" id="{C1269A88-124A-5AA7-95BE-B105407B8B6E}"/>
                  </a:ext>
                </a:extLst>
              </p:cNvPr>
              <p:cNvSpPr/>
              <p:nvPr/>
            </p:nvSpPr>
            <p:spPr>
              <a:xfrm>
                <a:off x="6056194" y="2727419"/>
                <a:ext cx="1116000" cy="1105792"/>
              </a:xfrm>
              <a:prstGeom prst="roundRect">
                <a:avLst/>
              </a:prstGeom>
              <a:solidFill>
                <a:srgbClr val="D3DE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113E8805-5A29-266A-87F4-00A8911C037D}"/>
                  </a:ext>
                </a:extLst>
              </p:cNvPr>
              <p:cNvSpPr txBox="1"/>
              <p:nvPr/>
            </p:nvSpPr>
            <p:spPr>
              <a:xfrm>
                <a:off x="6042243" y="2846452"/>
                <a:ext cx="11439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Deformable</a:t>
                </a:r>
              </a:p>
              <a:p>
                <a:pPr algn="ctr"/>
                <a:r>
                  <a:rPr lang="en-US" altLang="zh-CN" sz="1200" b="1" dirty="0"/>
                  <a:t>attention</a:t>
                </a:r>
              </a:p>
              <a:p>
                <a:pPr algn="ctr"/>
                <a:r>
                  <a:rPr lang="en-US" altLang="zh-CN" sz="1200" b="1" dirty="0"/>
                  <a:t>&amp;</a:t>
                </a:r>
              </a:p>
              <a:p>
                <a:pPr algn="ctr"/>
                <a:r>
                  <a:rPr lang="en-US" altLang="zh-CN" sz="1200" b="1" dirty="0"/>
                  <a:t>Polar attention</a:t>
                </a:r>
                <a:endParaRPr lang="zh-CN" altLang="en-US" sz="1400" b="1" dirty="0"/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A0ED0061-04EE-D2B7-B84E-8BFBDE6FB36D}"/>
                </a:ext>
              </a:extLst>
            </p:cNvPr>
            <p:cNvGrpSpPr/>
            <p:nvPr/>
          </p:nvGrpSpPr>
          <p:grpSpPr>
            <a:xfrm>
              <a:off x="5833025" y="4854108"/>
              <a:ext cx="1384396" cy="461665"/>
              <a:chOff x="9082232" y="4045148"/>
              <a:chExt cx="1384396" cy="461665"/>
            </a:xfrm>
          </p:grpSpPr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F611E729-79C7-5819-EA30-3F000EE8DC92}"/>
                  </a:ext>
                </a:extLst>
              </p:cNvPr>
              <p:cNvSpPr txBox="1"/>
              <p:nvPr/>
            </p:nvSpPr>
            <p:spPr>
              <a:xfrm>
                <a:off x="9082232" y="4045148"/>
                <a:ext cx="1218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Back tracing</a:t>
                </a:r>
              </a:p>
              <a:p>
                <a:pPr algn="ctr"/>
                <a:r>
                  <a:rPr lang="en-US" altLang="zh-CN" sz="1200" b="1" dirty="0"/>
                  <a:t>Decoder layers</a:t>
                </a:r>
                <a:endParaRPr lang="zh-CN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本框 198">
                    <a:extLst>
                      <a:ext uri="{FF2B5EF4-FFF2-40B4-BE49-F238E27FC236}">
                        <a16:creationId xmlns:a16="http://schemas.microsoft.com/office/drawing/2014/main" id="{9345FC0C-60AB-1F7E-C790-E8C5926AC8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6395" y="4131467"/>
                    <a:ext cx="38023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1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200" b="1" dirty="0">
                        <a:solidFill>
                          <a:schemeClr val="tx1"/>
                        </a:solidFill>
                      </a:rPr>
                      <a:t>6</a:t>
                    </a:r>
                    <a:endParaRPr lang="zh-CN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9" name="文本框 198">
                    <a:extLst>
                      <a:ext uri="{FF2B5EF4-FFF2-40B4-BE49-F238E27FC236}">
                        <a16:creationId xmlns:a16="http://schemas.microsoft.com/office/drawing/2014/main" id="{9345FC0C-60AB-1F7E-C790-E8C5926AC8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6395" y="4131467"/>
                    <a:ext cx="380233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CAE9A493-4F79-199A-2CB4-EFEFFB716E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2664" y="3194156"/>
              <a:ext cx="1" cy="139884"/>
            </a:xfrm>
            <a:prstGeom prst="line">
              <a:avLst/>
            </a:prstGeom>
            <a:ln w="28575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F52798AA-4347-2113-4B4F-E2FA242FC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2664" y="4191321"/>
              <a:ext cx="0" cy="141977"/>
            </a:xfrm>
            <a:prstGeom prst="line">
              <a:avLst/>
            </a:prstGeom>
            <a:ln w="28575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DE89C8D4-78AA-440C-4AE3-124CCF456841}"/>
              </a:ext>
            </a:extLst>
          </p:cNvPr>
          <p:cNvCxnSpPr>
            <a:cxnSpLocks/>
            <a:stCxn id="195" idx="0"/>
          </p:cNvCxnSpPr>
          <p:nvPr/>
        </p:nvCxnSpPr>
        <p:spPr>
          <a:xfrm flipH="1" flipV="1">
            <a:off x="6503377" y="1364945"/>
            <a:ext cx="0" cy="723419"/>
          </a:xfrm>
          <a:prstGeom prst="line">
            <a:avLst/>
          </a:prstGeom>
          <a:ln w="285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3D621E87-7F50-6AF7-AD8A-E73876966971}"/>
              </a:ext>
            </a:extLst>
          </p:cNvPr>
          <p:cNvCxnSpPr>
            <a:cxnSpLocks/>
          </p:cNvCxnSpPr>
          <p:nvPr/>
        </p:nvCxnSpPr>
        <p:spPr>
          <a:xfrm flipH="1">
            <a:off x="4261946" y="1578839"/>
            <a:ext cx="131863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37FEFA82-DDD9-F675-572B-22D8295F7835}"/>
              </a:ext>
            </a:extLst>
          </p:cNvPr>
          <p:cNvCxnSpPr>
            <a:cxnSpLocks/>
          </p:cNvCxnSpPr>
          <p:nvPr/>
        </p:nvCxnSpPr>
        <p:spPr>
          <a:xfrm flipV="1">
            <a:off x="4414830" y="1379821"/>
            <a:ext cx="2088547" cy="0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892EB91C-AB3C-774D-C315-D2E10A2B849C}"/>
              </a:ext>
            </a:extLst>
          </p:cNvPr>
          <p:cNvCxnSpPr>
            <a:cxnSpLocks/>
          </p:cNvCxnSpPr>
          <p:nvPr/>
        </p:nvCxnSpPr>
        <p:spPr>
          <a:xfrm>
            <a:off x="3810734" y="4324093"/>
            <a:ext cx="0" cy="58602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95CCDC8E-4ACB-5F9A-9480-95BC7D32E016}"/>
              </a:ext>
            </a:extLst>
          </p:cNvPr>
          <p:cNvCxnSpPr>
            <a:cxnSpLocks/>
          </p:cNvCxnSpPr>
          <p:nvPr/>
        </p:nvCxnSpPr>
        <p:spPr>
          <a:xfrm>
            <a:off x="5578312" y="4326930"/>
            <a:ext cx="0" cy="55552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3A33A09F-005B-15F5-42C0-01877BB02643}"/>
              </a:ext>
            </a:extLst>
          </p:cNvPr>
          <p:cNvCxnSpPr>
            <a:cxnSpLocks/>
          </p:cNvCxnSpPr>
          <p:nvPr/>
        </p:nvCxnSpPr>
        <p:spPr>
          <a:xfrm>
            <a:off x="4775362" y="2923739"/>
            <a:ext cx="791045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947A1515-42A3-B505-578E-230CD41F3E7A}"/>
              </a:ext>
            </a:extLst>
          </p:cNvPr>
          <p:cNvCxnSpPr>
            <a:cxnSpLocks/>
          </p:cNvCxnSpPr>
          <p:nvPr/>
        </p:nvCxnSpPr>
        <p:spPr>
          <a:xfrm>
            <a:off x="4376856" y="2736778"/>
            <a:ext cx="1192397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>
            <a:extLst>
              <a:ext uri="{FF2B5EF4-FFF2-40B4-BE49-F238E27FC236}">
                <a16:creationId xmlns:a16="http://schemas.microsoft.com/office/drawing/2014/main" id="{FE02CB8C-C357-FD80-982E-4D6154334A3E}"/>
              </a:ext>
            </a:extLst>
          </p:cNvPr>
          <p:cNvCxnSpPr>
            <a:cxnSpLocks/>
          </p:cNvCxnSpPr>
          <p:nvPr/>
        </p:nvCxnSpPr>
        <p:spPr>
          <a:xfrm>
            <a:off x="5280254" y="4250868"/>
            <a:ext cx="288000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DDD09B50-04EC-48DD-DF85-9D945F63271E}"/>
              </a:ext>
            </a:extLst>
          </p:cNvPr>
          <p:cNvCxnSpPr>
            <a:cxnSpLocks/>
          </p:cNvCxnSpPr>
          <p:nvPr/>
        </p:nvCxnSpPr>
        <p:spPr>
          <a:xfrm>
            <a:off x="4865008" y="4050027"/>
            <a:ext cx="701399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>
            <a:extLst>
              <a:ext uri="{FF2B5EF4-FFF2-40B4-BE49-F238E27FC236}">
                <a16:creationId xmlns:a16="http://schemas.microsoft.com/office/drawing/2014/main" id="{582AD138-2E2D-D4AC-5057-6172D87D0D5F}"/>
              </a:ext>
            </a:extLst>
          </p:cNvPr>
          <p:cNvCxnSpPr>
            <a:cxnSpLocks/>
          </p:cNvCxnSpPr>
          <p:nvPr/>
        </p:nvCxnSpPr>
        <p:spPr>
          <a:xfrm>
            <a:off x="4564860" y="3863066"/>
            <a:ext cx="1004393" cy="0"/>
          </a:xfrm>
          <a:prstGeom prst="line">
            <a:avLst/>
          </a:prstGeom>
          <a:ln w="2857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9FF0722-7B3C-73EF-3D83-6A2937AC55B2}"/>
              </a:ext>
            </a:extLst>
          </p:cNvPr>
          <p:cNvSpPr txBox="1"/>
          <p:nvPr/>
        </p:nvSpPr>
        <p:spPr>
          <a:xfrm>
            <a:off x="2113633" y="4037701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Image feature</a:t>
            </a:r>
          </a:p>
          <a:p>
            <a:pPr algn="ctr"/>
            <a:r>
              <a:rPr lang="en-US" altLang="zh-CN" sz="1400" b="1" dirty="0"/>
              <a:t>extractor</a:t>
            </a:r>
            <a:endParaRPr lang="zh-CN" altLang="en-US" sz="1400" b="1" dirty="0"/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036E5BAF-6929-1B05-7D62-5CCA38243DA8}"/>
              </a:ext>
            </a:extLst>
          </p:cNvPr>
          <p:cNvGrpSpPr/>
          <p:nvPr/>
        </p:nvGrpSpPr>
        <p:grpSpPr>
          <a:xfrm>
            <a:off x="1966886" y="4991314"/>
            <a:ext cx="2303211" cy="338554"/>
            <a:chOff x="7863244" y="1431309"/>
            <a:chExt cx="2303211" cy="338554"/>
          </a:xfrm>
        </p:grpSpPr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147F1DB2-7F24-25D5-194F-50619EB17C81}"/>
                </a:ext>
              </a:extLst>
            </p:cNvPr>
            <p:cNvCxnSpPr>
              <a:cxnSpLocks/>
            </p:cNvCxnSpPr>
            <p:nvPr/>
          </p:nvCxnSpPr>
          <p:spPr>
            <a:xfrm>
              <a:off x="7863244" y="1591852"/>
              <a:ext cx="4320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5DCDC080-7503-D566-D3FA-E56F3AC502E5}"/>
                </a:ext>
              </a:extLst>
            </p:cNvPr>
            <p:cNvSpPr txBox="1"/>
            <p:nvPr/>
          </p:nvSpPr>
          <p:spPr>
            <a:xfrm>
              <a:off x="8276194" y="1431309"/>
              <a:ext cx="1890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2D Feature stream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6" name="标题 1">
            <a:extLst>
              <a:ext uri="{FF2B5EF4-FFF2-40B4-BE49-F238E27FC236}">
                <a16:creationId xmlns:a16="http://schemas.microsoft.com/office/drawing/2014/main" id="{0811A3FE-CFB5-7D1D-9EE9-3B761EDC1CD8}"/>
              </a:ext>
            </a:extLst>
          </p:cNvPr>
          <p:cNvSpPr txBox="1">
            <a:spLocks/>
          </p:cNvSpPr>
          <p:nvPr/>
        </p:nvSpPr>
        <p:spPr>
          <a:xfrm>
            <a:off x="336000" y="127690"/>
            <a:ext cx="11520000" cy="80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n-lt"/>
              </a:rPr>
              <a:t>Overview</a:t>
            </a:r>
            <a:endParaRPr lang="zh-CN" altLang="en-US" sz="3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C4E6581B-77CA-DAAD-32DF-46723C06735D}"/>
              </a:ext>
            </a:extLst>
          </p:cNvPr>
          <p:cNvCxnSpPr>
            <a:cxnSpLocks/>
          </p:cNvCxnSpPr>
          <p:nvPr/>
        </p:nvCxnSpPr>
        <p:spPr>
          <a:xfrm>
            <a:off x="5488454" y="3807023"/>
            <a:ext cx="45225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EDBC21-F76C-4B27-97F9-7D597A19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DDBF7-1ED0-4EAD-A912-6D427C2852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1560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4005;#24163;#23314;#20806;#6464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87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87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1884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710</Words>
  <Application>Microsoft Macintosh PowerPoint</Application>
  <PresentationFormat>宽屏</PresentationFormat>
  <Paragraphs>256</Paragraphs>
  <Slides>20</Slides>
  <Notes>5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Arial Rounded MT Bold</vt:lpstr>
      <vt:lpstr>Cambria Math</vt:lpstr>
      <vt:lpstr>Office 主题​​</vt:lpstr>
      <vt:lpstr>Ego3RT: Learning Ego 3D Representation as Ray Tracing</vt:lpstr>
      <vt:lpstr>Multi-view Vision-based 3D Representation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Ego3RT: Learning Ego 3D Representation as Ray Tracing</dc:title>
  <dc:creator>lu jiachen</dc:creator>
  <cp:lastModifiedBy>3806</cp:lastModifiedBy>
  <cp:revision>232</cp:revision>
  <dcterms:created xsi:type="dcterms:W3CDTF">2022-08-04T11:18:36Z</dcterms:created>
  <dcterms:modified xsi:type="dcterms:W3CDTF">2022-10-01T16:42:40Z</dcterms:modified>
</cp:coreProperties>
</file>